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2"/>
  </p:notesMasterIdLst>
  <p:handoutMasterIdLst>
    <p:handoutMasterId r:id="rId33"/>
  </p:handoutMasterIdLst>
  <p:sldIdLst>
    <p:sldId id="388" r:id="rId6"/>
    <p:sldId id="392" r:id="rId7"/>
    <p:sldId id="270" r:id="rId8"/>
    <p:sldId id="394" r:id="rId9"/>
    <p:sldId id="397" r:id="rId10"/>
    <p:sldId id="395" r:id="rId11"/>
    <p:sldId id="396" r:id="rId12"/>
    <p:sldId id="412" r:id="rId13"/>
    <p:sldId id="398" r:id="rId14"/>
    <p:sldId id="399" r:id="rId15"/>
    <p:sldId id="400" r:id="rId16"/>
    <p:sldId id="401" r:id="rId17"/>
    <p:sldId id="402" r:id="rId18"/>
    <p:sldId id="413" r:id="rId19"/>
    <p:sldId id="403" r:id="rId20"/>
    <p:sldId id="404" r:id="rId21"/>
    <p:sldId id="405" r:id="rId22"/>
    <p:sldId id="414" r:id="rId23"/>
    <p:sldId id="406" r:id="rId24"/>
    <p:sldId id="407" r:id="rId25"/>
    <p:sldId id="408" r:id="rId26"/>
    <p:sldId id="409" r:id="rId27"/>
    <p:sldId id="415" r:id="rId28"/>
    <p:sldId id="410" r:id="rId29"/>
    <p:sldId id="416" r:id="rId30"/>
    <p:sldId id="41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160"/>
    <a:srgbClr val="B2C4DC"/>
    <a:srgbClr val="028448"/>
    <a:srgbClr val="33E594"/>
    <a:srgbClr val="552EA7"/>
    <a:srgbClr val="E83D38"/>
    <a:srgbClr val="3EC8EC"/>
    <a:srgbClr val="3760F3"/>
    <a:srgbClr val="441EA7"/>
    <a:srgbClr val="FF8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0EFCD1-814C-41FB-B3E5-DC7F6CA33506}" v="4" dt="2024-05-06T17:57:17.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6654"/>
  </p:normalViewPr>
  <p:slideViewPr>
    <p:cSldViewPr snapToGrid="0" showGuides="1">
      <p:cViewPr varScale="1">
        <p:scale>
          <a:sx n="124" d="100"/>
          <a:sy n="124" d="100"/>
        </p:scale>
        <p:origin x="584" y="168"/>
      </p:cViewPr>
      <p:guideLst/>
    </p:cSldViewPr>
  </p:slideViewPr>
  <p:notesTextViewPr>
    <p:cViewPr>
      <p:scale>
        <a:sx n="1" d="1"/>
        <a:sy n="1" d="1"/>
      </p:scale>
      <p:origin x="0" y="0"/>
    </p:cViewPr>
  </p:notesTextViewPr>
  <p:notesViewPr>
    <p:cSldViewPr snapToGrid="0">
      <p:cViewPr varScale="1">
        <p:scale>
          <a:sx n="140" d="100"/>
          <a:sy n="140" d="100"/>
        </p:scale>
        <p:origin x="4016"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Olsen" userId="f401bc4a-c632-46c1-8165-59febeca058a" providerId="ADAL" clId="{4E7B2071-C2A1-4545-9852-E1CC435ABC0A}"/>
    <pc:docChg chg="custSel modSld">
      <pc:chgData name="Ryan Olsen" userId="f401bc4a-c632-46c1-8165-59febeca058a" providerId="ADAL" clId="{4E7B2071-C2A1-4545-9852-E1CC435ABC0A}" dt="2023-10-17T15:20:24.025" v="18" actId="21"/>
      <pc:docMkLst>
        <pc:docMk/>
      </pc:docMkLst>
      <pc:sldChg chg="addSp delSp modSp mod">
        <pc:chgData name="Ryan Olsen" userId="f401bc4a-c632-46c1-8165-59febeca058a" providerId="ADAL" clId="{4E7B2071-C2A1-4545-9852-E1CC435ABC0A}" dt="2023-10-17T15:20:24.025" v="18" actId="21"/>
        <pc:sldMkLst>
          <pc:docMk/>
          <pc:sldMk cId="378274357" sldId="388"/>
        </pc:sldMkLst>
        <pc:spChg chg="del">
          <ac:chgData name="Ryan Olsen" userId="f401bc4a-c632-46c1-8165-59febeca058a" providerId="ADAL" clId="{4E7B2071-C2A1-4545-9852-E1CC435ABC0A}" dt="2023-10-17T15:20:19.462" v="17" actId="21"/>
          <ac:spMkLst>
            <pc:docMk/>
            <pc:sldMk cId="378274357" sldId="388"/>
            <ac:spMk id="3" creationId="{90C9E8B0-134B-6602-7543-C6CDD4D55AF9}"/>
          </ac:spMkLst>
        </pc:spChg>
        <pc:spChg chg="add del mod">
          <ac:chgData name="Ryan Olsen" userId="f401bc4a-c632-46c1-8165-59febeca058a" providerId="ADAL" clId="{4E7B2071-C2A1-4545-9852-E1CC435ABC0A}" dt="2023-10-17T15:20:24.025" v="18" actId="21"/>
          <ac:spMkLst>
            <pc:docMk/>
            <pc:sldMk cId="378274357" sldId="388"/>
            <ac:spMk id="6" creationId="{33F9E78A-92AD-E7D8-EA58-A230AF5B439F}"/>
          </ac:spMkLst>
        </pc:spChg>
      </pc:sldChg>
      <pc:sldChg chg="modSp mod">
        <pc:chgData name="Ryan Olsen" userId="f401bc4a-c632-46c1-8165-59febeca058a" providerId="ADAL" clId="{4E7B2071-C2A1-4545-9852-E1CC435ABC0A}" dt="2023-10-17T15:05:39.323" v="16" actId="20577"/>
        <pc:sldMkLst>
          <pc:docMk/>
          <pc:sldMk cId="490211439" sldId="395"/>
        </pc:sldMkLst>
        <pc:spChg chg="mod">
          <ac:chgData name="Ryan Olsen" userId="f401bc4a-c632-46c1-8165-59febeca058a" providerId="ADAL" clId="{4E7B2071-C2A1-4545-9852-E1CC435ABC0A}" dt="2023-10-17T15:05:39.323" v="16" actId="20577"/>
          <ac:spMkLst>
            <pc:docMk/>
            <pc:sldMk cId="490211439" sldId="395"/>
            <ac:spMk id="2" creationId="{C273D478-C135-598C-3375-AC974CD8A255}"/>
          </ac:spMkLst>
        </pc:spChg>
      </pc:sldChg>
    </pc:docChg>
  </pc:docChgLst>
  <pc:docChgLst>
    <pc:chgData name="Ryan Olsen" userId="f401bc4a-c632-46c1-8165-59febeca058a" providerId="ADAL" clId="{C60EFCD1-814C-41FB-B3E5-DC7F6CA33506}"/>
    <pc:docChg chg="undo custSel addSld modSld">
      <pc:chgData name="Ryan Olsen" userId="f401bc4a-c632-46c1-8165-59febeca058a" providerId="ADAL" clId="{C60EFCD1-814C-41FB-B3E5-DC7F6CA33506}" dt="2024-05-07T17:36:09.707" v="74" actId="729"/>
      <pc:docMkLst>
        <pc:docMk/>
      </pc:docMkLst>
      <pc:sldChg chg="addSp delSp modSp add mod">
        <pc:chgData name="Ryan Olsen" userId="f401bc4a-c632-46c1-8165-59febeca058a" providerId="ADAL" clId="{C60EFCD1-814C-41FB-B3E5-DC7F6CA33506}" dt="2024-05-06T17:58:01.664" v="73" actId="1076"/>
        <pc:sldMkLst>
          <pc:docMk/>
          <pc:sldMk cId="3585583705" sldId="270"/>
        </pc:sldMkLst>
        <pc:spChg chg="add del mod">
          <ac:chgData name="Ryan Olsen" userId="f401bc4a-c632-46c1-8165-59febeca058a" providerId="ADAL" clId="{C60EFCD1-814C-41FB-B3E5-DC7F6CA33506}" dt="2024-05-06T17:57:09.001" v="42" actId="1076"/>
          <ac:spMkLst>
            <pc:docMk/>
            <pc:sldMk cId="3585583705" sldId="270"/>
            <ac:spMk id="2" creationId="{9F92F62A-9577-6042-39C8-44EBC123223E}"/>
          </ac:spMkLst>
        </pc:spChg>
        <pc:spChg chg="add del mod">
          <ac:chgData name="Ryan Olsen" userId="f401bc4a-c632-46c1-8165-59febeca058a" providerId="ADAL" clId="{C60EFCD1-814C-41FB-B3E5-DC7F6CA33506}" dt="2024-05-06T17:56:59.240" v="38" actId="21"/>
          <ac:spMkLst>
            <pc:docMk/>
            <pc:sldMk cId="3585583705" sldId="270"/>
            <ac:spMk id="6" creationId="{881D172F-D044-4538-0FE7-34263AC84BD8}"/>
          </ac:spMkLst>
        </pc:spChg>
        <pc:spChg chg="add del mod">
          <ac:chgData name="Ryan Olsen" userId="f401bc4a-c632-46c1-8165-59febeca058a" providerId="ADAL" clId="{C60EFCD1-814C-41FB-B3E5-DC7F6CA33506}" dt="2024-05-06T17:57:04.974" v="40" actId="21"/>
          <ac:spMkLst>
            <pc:docMk/>
            <pc:sldMk cId="3585583705" sldId="270"/>
            <ac:spMk id="8" creationId="{6157887A-BC2E-BB0F-9082-A823FAB1FD34}"/>
          </ac:spMkLst>
        </pc:spChg>
        <pc:spChg chg="add mod">
          <ac:chgData name="Ryan Olsen" userId="f401bc4a-c632-46c1-8165-59febeca058a" providerId="ADAL" clId="{C60EFCD1-814C-41FB-B3E5-DC7F6CA33506}" dt="2024-05-06T17:58:01.664" v="73" actId="1076"/>
          <ac:spMkLst>
            <pc:docMk/>
            <pc:sldMk cId="3585583705" sldId="270"/>
            <ac:spMk id="9" creationId="{B71E5F5E-0950-CC61-7C6F-6664A1CAA4AF}"/>
          </ac:spMkLst>
        </pc:spChg>
        <pc:picChg chg="add del mod">
          <ac:chgData name="Ryan Olsen" userId="f401bc4a-c632-46c1-8165-59febeca058a" providerId="ADAL" clId="{C60EFCD1-814C-41FB-B3E5-DC7F6CA33506}" dt="2024-05-06T17:57:09.001" v="42" actId="1076"/>
          <ac:picMkLst>
            <pc:docMk/>
            <pc:sldMk cId="3585583705" sldId="270"/>
            <ac:picMk id="3" creationId="{BD2234B4-057F-0FE7-C315-D21A3B49FC93}"/>
          </ac:picMkLst>
        </pc:picChg>
        <pc:picChg chg="add del mod">
          <ac:chgData name="Ryan Olsen" userId="f401bc4a-c632-46c1-8165-59febeca058a" providerId="ADAL" clId="{C60EFCD1-814C-41FB-B3E5-DC7F6CA33506}" dt="2024-05-06T17:57:09.001" v="42" actId="1076"/>
          <ac:picMkLst>
            <pc:docMk/>
            <pc:sldMk cId="3585583705" sldId="270"/>
            <ac:picMk id="4" creationId="{BED7F31F-60E2-EEE6-F983-67FA8356F2A7}"/>
          </ac:picMkLst>
        </pc:picChg>
      </pc:sldChg>
      <pc:sldChg chg="mod modShow">
        <pc:chgData name="Ryan Olsen" userId="f401bc4a-c632-46c1-8165-59febeca058a" providerId="ADAL" clId="{C60EFCD1-814C-41FB-B3E5-DC7F6CA33506}" dt="2024-05-07T17:36:09.707" v="74" actId="729"/>
        <pc:sldMkLst>
          <pc:docMk/>
          <pc:sldMk cId="1747454810" sldId="393"/>
        </pc:sldMkLst>
      </pc:sldChg>
    </pc:docChg>
  </pc:docChgLst>
  <pc:docChgLst>
    <pc:chgData name="Ryan Olsen" userId="f401bc4a-c632-46c1-8165-59febeca058a" providerId="ADAL" clId="{CF13FCE0-92E0-47D0-B463-EDDB31F528EF}"/>
    <pc:docChg chg="custSel addSld delSld modSld sldOrd">
      <pc:chgData name="Ryan Olsen" userId="f401bc4a-c632-46c1-8165-59febeca058a" providerId="ADAL" clId="{CF13FCE0-92E0-47D0-B463-EDDB31F528EF}" dt="2023-06-28T14:20:42.414" v="3525" actId="2696"/>
      <pc:docMkLst>
        <pc:docMk/>
      </pc:docMkLst>
      <pc:sldChg chg="del">
        <pc:chgData name="Ryan Olsen" userId="f401bc4a-c632-46c1-8165-59febeca058a" providerId="ADAL" clId="{CF13FCE0-92E0-47D0-B463-EDDB31F528EF}" dt="2023-06-13T21:55:10.798" v="371" actId="2696"/>
        <pc:sldMkLst>
          <pc:docMk/>
          <pc:sldMk cId="2688121564" sldId="256"/>
        </pc:sldMkLst>
      </pc:sldChg>
      <pc:sldChg chg="del">
        <pc:chgData name="Ryan Olsen" userId="f401bc4a-c632-46c1-8165-59febeca058a" providerId="ADAL" clId="{CF13FCE0-92E0-47D0-B463-EDDB31F528EF}" dt="2023-06-13T21:55:58.701" v="372" actId="2696"/>
        <pc:sldMkLst>
          <pc:docMk/>
          <pc:sldMk cId="3530979677" sldId="257"/>
        </pc:sldMkLst>
      </pc:sldChg>
      <pc:sldChg chg="del">
        <pc:chgData name="Ryan Olsen" userId="f401bc4a-c632-46c1-8165-59febeca058a" providerId="ADAL" clId="{CF13FCE0-92E0-47D0-B463-EDDB31F528EF}" dt="2023-06-13T21:55:58.701" v="372" actId="2696"/>
        <pc:sldMkLst>
          <pc:docMk/>
          <pc:sldMk cId="129268778" sldId="258"/>
        </pc:sldMkLst>
      </pc:sldChg>
      <pc:sldChg chg="del">
        <pc:chgData name="Ryan Olsen" userId="f401bc4a-c632-46c1-8165-59febeca058a" providerId="ADAL" clId="{CF13FCE0-92E0-47D0-B463-EDDB31F528EF}" dt="2023-06-13T21:55:58.701" v="372" actId="2696"/>
        <pc:sldMkLst>
          <pc:docMk/>
          <pc:sldMk cId="3951511290" sldId="259"/>
        </pc:sldMkLst>
      </pc:sldChg>
      <pc:sldChg chg="del">
        <pc:chgData name="Ryan Olsen" userId="f401bc4a-c632-46c1-8165-59febeca058a" providerId="ADAL" clId="{CF13FCE0-92E0-47D0-B463-EDDB31F528EF}" dt="2023-06-13T21:55:58.701" v="372" actId="2696"/>
        <pc:sldMkLst>
          <pc:docMk/>
          <pc:sldMk cId="3882560214" sldId="260"/>
        </pc:sldMkLst>
      </pc:sldChg>
      <pc:sldChg chg="del">
        <pc:chgData name="Ryan Olsen" userId="f401bc4a-c632-46c1-8165-59febeca058a" providerId="ADAL" clId="{CF13FCE0-92E0-47D0-B463-EDDB31F528EF}" dt="2023-06-13T21:55:58.701" v="372" actId="2696"/>
        <pc:sldMkLst>
          <pc:docMk/>
          <pc:sldMk cId="2541895157" sldId="261"/>
        </pc:sldMkLst>
      </pc:sldChg>
      <pc:sldChg chg="del">
        <pc:chgData name="Ryan Olsen" userId="f401bc4a-c632-46c1-8165-59febeca058a" providerId="ADAL" clId="{CF13FCE0-92E0-47D0-B463-EDDB31F528EF}" dt="2023-06-13T21:55:58.701" v="372" actId="2696"/>
        <pc:sldMkLst>
          <pc:docMk/>
          <pc:sldMk cId="1058557083" sldId="262"/>
        </pc:sldMkLst>
      </pc:sldChg>
      <pc:sldChg chg="del">
        <pc:chgData name="Ryan Olsen" userId="f401bc4a-c632-46c1-8165-59febeca058a" providerId="ADAL" clId="{CF13FCE0-92E0-47D0-B463-EDDB31F528EF}" dt="2023-06-13T21:55:58.701" v="372" actId="2696"/>
        <pc:sldMkLst>
          <pc:docMk/>
          <pc:sldMk cId="2438937269" sldId="263"/>
        </pc:sldMkLst>
      </pc:sldChg>
      <pc:sldChg chg="del">
        <pc:chgData name="Ryan Olsen" userId="f401bc4a-c632-46c1-8165-59febeca058a" providerId="ADAL" clId="{CF13FCE0-92E0-47D0-B463-EDDB31F528EF}" dt="2023-06-13T21:55:58.701" v="372" actId="2696"/>
        <pc:sldMkLst>
          <pc:docMk/>
          <pc:sldMk cId="3903910209" sldId="264"/>
        </pc:sldMkLst>
      </pc:sldChg>
      <pc:sldChg chg="del">
        <pc:chgData name="Ryan Olsen" userId="f401bc4a-c632-46c1-8165-59febeca058a" providerId="ADAL" clId="{CF13FCE0-92E0-47D0-B463-EDDB31F528EF}" dt="2023-06-13T21:51:33.288" v="320" actId="2696"/>
        <pc:sldMkLst>
          <pc:docMk/>
          <pc:sldMk cId="2819006019" sldId="266"/>
        </pc:sldMkLst>
      </pc:sldChg>
      <pc:sldChg chg="del">
        <pc:chgData name="Ryan Olsen" userId="f401bc4a-c632-46c1-8165-59febeca058a" providerId="ADAL" clId="{CF13FCE0-92E0-47D0-B463-EDDB31F528EF}" dt="2023-06-13T21:55:58.701" v="372" actId="2696"/>
        <pc:sldMkLst>
          <pc:docMk/>
          <pc:sldMk cId="2676864505" sldId="267"/>
        </pc:sldMkLst>
      </pc:sldChg>
      <pc:sldChg chg="del">
        <pc:chgData name="Ryan Olsen" userId="f401bc4a-c632-46c1-8165-59febeca058a" providerId="ADAL" clId="{CF13FCE0-92E0-47D0-B463-EDDB31F528EF}" dt="2023-06-13T21:55:58.701" v="372" actId="2696"/>
        <pc:sldMkLst>
          <pc:docMk/>
          <pc:sldMk cId="1394276" sldId="268"/>
        </pc:sldMkLst>
      </pc:sldChg>
      <pc:sldChg chg="del">
        <pc:chgData name="Ryan Olsen" userId="f401bc4a-c632-46c1-8165-59febeca058a" providerId="ADAL" clId="{CF13FCE0-92E0-47D0-B463-EDDB31F528EF}" dt="2023-06-13T21:55:58.701" v="372" actId="2696"/>
        <pc:sldMkLst>
          <pc:docMk/>
          <pc:sldMk cId="2458431197" sldId="269"/>
        </pc:sldMkLst>
      </pc:sldChg>
      <pc:sldChg chg="del">
        <pc:chgData name="Ryan Olsen" userId="f401bc4a-c632-46c1-8165-59febeca058a" providerId="ADAL" clId="{CF13FCE0-92E0-47D0-B463-EDDB31F528EF}" dt="2023-06-13T21:55:58.701" v="372" actId="2696"/>
        <pc:sldMkLst>
          <pc:docMk/>
          <pc:sldMk cId="4069554828" sldId="270"/>
        </pc:sldMkLst>
      </pc:sldChg>
      <pc:sldChg chg="del">
        <pc:chgData name="Ryan Olsen" userId="f401bc4a-c632-46c1-8165-59febeca058a" providerId="ADAL" clId="{CF13FCE0-92E0-47D0-B463-EDDB31F528EF}" dt="2023-06-13T21:55:58.701" v="372" actId="2696"/>
        <pc:sldMkLst>
          <pc:docMk/>
          <pc:sldMk cId="2281104022" sldId="271"/>
        </pc:sldMkLst>
      </pc:sldChg>
      <pc:sldChg chg="del">
        <pc:chgData name="Ryan Olsen" userId="f401bc4a-c632-46c1-8165-59febeca058a" providerId="ADAL" clId="{CF13FCE0-92E0-47D0-B463-EDDB31F528EF}" dt="2023-06-13T21:55:58.701" v="372" actId="2696"/>
        <pc:sldMkLst>
          <pc:docMk/>
          <pc:sldMk cId="3602688660" sldId="272"/>
        </pc:sldMkLst>
      </pc:sldChg>
      <pc:sldChg chg="del">
        <pc:chgData name="Ryan Olsen" userId="f401bc4a-c632-46c1-8165-59febeca058a" providerId="ADAL" clId="{CF13FCE0-92E0-47D0-B463-EDDB31F528EF}" dt="2023-06-13T21:55:58.701" v="372" actId="2696"/>
        <pc:sldMkLst>
          <pc:docMk/>
          <pc:sldMk cId="1306482546" sldId="273"/>
        </pc:sldMkLst>
      </pc:sldChg>
      <pc:sldChg chg="del">
        <pc:chgData name="Ryan Olsen" userId="f401bc4a-c632-46c1-8165-59febeca058a" providerId="ADAL" clId="{CF13FCE0-92E0-47D0-B463-EDDB31F528EF}" dt="2023-06-13T21:55:58.701" v="372" actId="2696"/>
        <pc:sldMkLst>
          <pc:docMk/>
          <pc:sldMk cId="4146341405" sldId="275"/>
        </pc:sldMkLst>
      </pc:sldChg>
      <pc:sldChg chg="del">
        <pc:chgData name="Ryan Olsen" userId="f401bc4a-c632-46c1-8165-59febeca058a" providerId="ADAL" clId="{CF13FCE0-92E0-47D0-B463-EDDB31F528EF}" dt="2023-06-13T21:55:58.701" v="372" actId="2696"/>
        <pc:sldMkLst>
          <pc:docMk/>
          <pc:sldMk cId="1713676682" sldId="276"/>
        </pc:sldMkLst>
      </pc:sldChg>
      <pc:sldChg chg="del">
        <pc:chgData name="Ryan Olsen" userId="f401bc4a-c632-46c1-8165-59febeca058a" providerId="ADAL" clId="{CF13FCE0-92E0-47D0-B463-EDDB31F528EF}" dt="2023-06-13T21:55:58.701" v="372" actId="2696"/>
        <pc:sldMkLst>
          <pc:docMk/>
          <pc:sldMk cId="474432322" sldId="278"/>
        </pc:sldMkLst>
      </pc:sldChg>
      <pc:sldChg chg="del">
        <pc:chgData name="Ryan Olsen" userId="f401bc4a-c632-46c1-8165-59febeca058a" providerId="ADAL" clId="{CF13FCE0-92E0-47D0-B463-EDDB31F528EF}" dt="2023-06-13T21:55:58.701" v="372" actId="2696"/>
        <pc:sldMkLst>
          <pc:docMk/>
          <pc:sldMk cId="123573846" sldId="280"/>
        </pc:sldMkLst>
      </pc:sldChg>
      <pc:sldChg chg="del">
        <pc:chgData name="Ryan Olsen" userId="f401bc4a-c632-46c1-8165-59febeca058a" providerId="ADAL" clId="{CF13FCE0-92E0-47D0-B463-EDDB31F528EF}" dt="2023-06-13T21:55:58.701" v="372" actId="2696"/>
        <pc:sldMkLst>
          <pc:docMk/>
          <pc:sldMk cId="2467827000" sldId="281"/>
        </pc:sldMkLst>
      </pc:sldChg>
      <pc:sldChg chg="del">
        <pc:chgData name="Ryan Olsen" userId="f401bc4a-c632-46c1-8165-59febeca058a" providerId="ADAL" clId="{CF13FCE0-92E0-47D0-B463-EDDB31F528EF}" dt="2023-06-13T21:55:58.701" v="372" actId="2696"/>
        <pc:sldMkLst>
          <pc:docMk/>
          <pc:sldMk cId="951303435" sldId="282"/>
        </pc:sldMkLst>
      </pc:sldChg>
      <pc:sldChg chg="del ord">
        <pc:chgData name="Ryan Olsen" userId="f401bc4a-c632-46c1-8165-59febeca058a" providerId="ADAL" clId="{CF13FCE0-92E0-47D0-B463-EDDB31F528EF}" dt="2023-06-13T22:08:07.749" v="519" actId="2696"/>
        <pc:sldMkLst>
          <pc:docMk/>
          <pc:sldMk cId="3710252279" sldId="284"/>
        </pc:sldMkLst>
      </pc:sldChg>
      <pc:sldChg chg="del">
        <pc:chgData name="Ryan Olsen" userId="f401bc4a-c632-46c1-8165-59febeca058a" providerId="ADAL" clId="{CF13FCE0-92E0-47D0-B463-EDDB31F528EF}" dt="2023-06-13T21:55:58.701" v="372" actId="2696"/>
        <pc:sldMkLst>
          <pc:docMk/>
          <pc:sldMk cId="564138886" sldId="287"/>
        </pc:sldMkLst>
      </pc:sldChg>
      <pc:sldChg chg="del">
        <pc:chgData name="Ryan Olsen" userId="f401bc4a-c632-46c1-8165-59febeca058a" providerId="ADAL" clId="{CF13FCE0-92E0-47D0-B463-EDDB31F528EF}" dt="2023-06-13T21:55:58.701" v="372" actId="2696"/>
        <pc:sldMkLst>
          <pc:docMk/>
          <pc:sldMk cId="2971292418" sldId="288"/>
        </pc:sldMkLst>
      </pc:sldChg>
      <pc:sldChg chg="del">
        <pc:chgData name="Ryan Olsen" userId="f401bc4a-c632-46c1-8165-59febeca058a" providerId="ADAL" clId="{CF13FCE0-92E0-47D0-B463-EDDB31F528EF}" dt="2023-06-13T21:55:58.701" v="372" actId="2696"/>
        <pc:sldMkLst>
          <pc:docMk/>
          <pc:sldMk cId="1684930494" sldId="289"/>
        </pc:sldMkLst>
      </pc:sldChg>
      <pc:sldChg chg="del">
        <pc:chgData name="Ryan Olsen" userId="f401bc4a-c632-46c1-8165-59febeca058a" providerId="ADAL" clId="{CF13FCE0-92E0-47D0-B463-EDDB31F528EF}" dt="2023-06-13T21:55:58.701" v="372" actId="2696"/>
        <pc:sldMkLst>
          <pc:docMk/>
          <pc:sldMk cId="2906137926" sldId="290"/>
        </pc:sldMkLst>
      </pc:sldChg>
      <pc:sldChg chg="del">
        <pc:chgData name="Ryan Olsen" userId="f401bc4a-c632-46c1-8165-59febeca058a" providerId="ADAL" clId="{CF13FCE0-92E0-47D0-B463-EDDB31F528EF}" dt="2023-06-13T21:55:58.701" v="372" actId="2696"/>
        <pc:sldMkLst>
          <pc:docMk/>
          <pc:sldMk cId="2956414382" sldId="291"/>
        </pc:sldMkLst>
      </pc:sldChg>
      <pc:sldChg chg="del">
        <pc:chgData name="Ryan Olsen" userId="f401bc4a-c632-46c1-8165-59febeca058a" providerId="ADAL" clId="{CF13FCE0-92E0-47D0-B463-EDDB31F528EF}" dt="2023-06-13T21:55:58.701" v="372" actId="2696"/>
        <pc:sldMkLst>
          <pc:docMk/>
          <pc:sldMk cId="176921929" sldId="292"/>
        </pc:sldMkLst>
      </pc:sldChg>
      <pc:sldChg chg="del">
        <pc:chgData name="Ryan Olsen" userId="f401bc4a-c632-46c1-8165-59febeca058a" providerId="ADAL" clId="{CF13FCE0-92E0-47D0-B463-EDDB31F528EF}" dt="2023-06-13T21:55:58.701" v="372" actId="2696"/>
        <pc:sldMkLst>
          <pc:docMk/>
          <pc:sldMk cId="1688500431" sldId="294"/>
        </pc:sldMkLst>
      </pc:sldChg>
      <pc:sldChg chg="del">
        <pc:chgData name="Ryan Olsen" userId="f401bc4a-c632-46c1-8165-59febeca058a" providerId="ADAL" clId="{CF13FCE0-92E0-47D0-B463-EDDB31F528EF}" dt="2023-06-13T21:55:58.701" v="372" actId="2696"/>
        <pc:sldMkLst>
          <pc:docMk/>
          <pc:sldMk cId="2806644727" sldId="295"/>
        </pc:sldMkLst>
      </pc:sldChg>
      <pc:sldChg chg="del">
        <pc:chgData name="Ryan Olsen" userId="f401bc4a-c632-46c1-8165-59febeca058a" providerId="ADAL" clId="{CF13FCE0-92E0-47D0-B463-EDDB31F528EF}" dt="2023-06-13T21:55:58.701" v="372" actId="2696"/>
        <pc:sldMkLst>
          <pc:docMk/>
          <pc:sldMk cId="903591391" sldId="296"/>
        </pc:sldMkLst>
      </pc:sldChg>
      <pc:sldChg chg="del">
        <pc:chgData name="Ryan Olsen" userId="f401bc4a-c632-46c1-8165-59febeca058a" providerId="ADAL" clId="{CF13FCE0-92E0-47D0-B463-EDDB31F528EF}" dt="2023-06-13T21:55:58.701" v="372" actId="2696"/>
        <pc:sldMkLst>
          <pc:docMk/>
          <pc:sldMk cId="4195734910" sldId="297"/>
        </pc:sldMkLst>
      </pc:sldChg>
      <pc:sldChg chg="del">
        <pc:chgData name="Ryan Olsen" userId="f401bc4a-c632-46c1-8165-59febeca058a" providerId="ADAL" clId="{CF13FCE0-92E0-47D0-B463-EDDB31F528EF}" dt="2023-06-13T21:55:58.701" v="372" actId="2696"/>
        <pc:sldMkLst>
          <pc:docMk/>
          <pc:sldMk cId="3882986314" sldId="298"/>
        </pc:sldMkLst>
      </pc:sldChg>
      <pc:sldChg chg="del">
        <pc:chgData name="Ryan Olsen" userId="f401bc4a-c632-46c1-8165-59febeca058a" providerId="ADAL" clId="{CF13FCE0-92E0-47D0-B463-EDDB31F528EF}" dt="2023-06-13T21:55:58.701" v="372" actId="2696"/>
        <pc:sldMkLst>
          <pc:docMk/>
          <pc:sldMk cId="1691302449" sldId="299"/>
        </pc:sldMkLst>
      </pc:sldChg>
      <pc:sldChg chg="del">
        <pc:chgData name="Ryan Olsen" userId="f401bc4a-c632-46c1-8165-59febeca058a" providerId="ADAL" clId="{CF13FCE0-92E0-47D0-B463-EDDB31F528EF}" dt="2023-06-13T21:55:58.701" v="372" actId="2696"/>
        <pc:sldMkLst>
          <pc:docMk/>
          <pc:sldMk cId="1590464673" sldId="300"/>
        </pc:sldMkLst>
      </pc:sldChg>
      <pc:sldChg chg="del">
        <pc:chgData name="Ryan Olsen" userId="f401bc4a-c632-46c1-8165-59febeca058a" providerId="ADAL" clId="{CF13FCE0-92E0-47D0-B463-EDDB31F528EF}" dt="2023-06-13T21:55:58.701" v="372" actId="2696"/>
        <pc:sldMkLst>
          <pc:docMk/>
          <pc:sldMk cId="481030418" sldId="301"/>
        </pc:sldMkLst>
      </pc:sldChg>
      <pc:sldChg chg="del">
        <pc:chgData name="Ryan Olsen" userId="f401bc4a-c632-46c1-8165-59febeca058a" providerId="ADAL" clId="{CF13FCE0-92E0-47D0-B463-EDDB31F528EF}" dt="2023-06-13T21:55:58.701" v="372" actId="2696"/>
        <pc:sldMkLst>
          <pc:docMk/>
          <pc:sldMk cId="2196665204" sldId="302"/>
        </pc:sldMkLst>
      </pc:sldChg>
      <pc:sldChg chg="del">
        <pc:chgData name="Ryan Olsen" userId="f401bc4a-c632-46c1-8165-59febeca058a" providerId="ADAL" clId="{CF13FCE0-92E0-47D0-B463-EDDB31F528EF}" dt="2023-06-13T21:55:58.701" v="372" actId="2696"/>
        <pc:sldMkLst>
          <pc:docMk/>
          <pc:sldMk cId="3608247832" sldId="303"/>
        </pc:sldMkLst>
      </pc:sldChg>
      <pc:sldChg chg="del">
        <pc:chgData name="Ryan Olsen" userId="f401bc4a-c632-46c1-8165-59febeca058a" providerId="ADAL" clId="{CF13FCE0-92E0-47D0-B463-EDDB31F528EF}" dt="2023-06-13T21:55:58.701" v="372" actId="2696"/>
        <pc:sldMkLst>
          <pc:docMk/>
          <pc:sldMk cId="2322596886" sldId="304"/>
        </pc:sldMkLst>
      </pc:sldChg>
      <pc:sldChg chg="del">
        <pc:chgData name="Ryan Olsen" userId="f401bc4a-c632-46c1-8165-59febeca058a" providerId="ADAL" clId="{CF13FCE0-92E0-47D0-B463-EDDB31F528EF}" dt="2023-06-13T21:55:58.701" v="372" actId="2696"/>
        <pc:sldMkLst>
          <pc:docMk/>
          <pc:sldMk cId="2052732506" sldId="305"/>
        </pc:sldMkLst>
      </pc:sldChg>
      <pc:sldChg chg="del">
        <pc:chgData name="Ryan Olsen" userId="f401bc4a-c632-46c1-8165-59febeca058a" providerId="ADAL" clId="{CF13FCE0-92E0-47D0-B463-EDDB31F528EF}" dt="2023-06-13T21:55:58.701" v="372" actId="2696"/>
        <pc:sldMkLst>
          <pc:docMk/>
          <pc:sldMk cId="3838787444" sldId="306"/>
        </pc:sldMkLst>
      </pc:sldChg>
      <pc:sldChg chg="del">
        <pc:chgData name="Ryan Olsen" userId="f401bc4a-c632-46c1-8165-59febeca058a" providerId="ADAL" clId="{CF13FCE0-92E0-47D0-B463-EDDB31F528EF}" dt="2023-06-13T21:55:58.701" v="372" actId="2696"/>
        <pc:sldMkLst>
          <pc:docMk/>
          <pc:sldMk cId="2935080055" sldId="307"/>
        </pc:sldMkLst>
      </pc:sldChg>
      <pc:sldChg chg="del">
        <pc:chgData name="Ryan Olsen" userId="f401bc4a-c632-46c1-8165-59febeca058a" providerId="ADAL" clId="{CF13FCE0-92E0-47D0-B463-EDDB31F528EF}" dt="2023-06-13T21:55:58.701" v="372" actId="2696"/>
        <pc:sldMkLst>
          <pc:docMk/>
          <pc:sldMk cId="1030370555" sldId="314"/>
        </pc:sldMkLst>
      </pc:sldChg>
      <pc:sldChg chg="del">
        <pc:chgData name="Ryan Olsen" userId="f401bc4a-c632-46c1-8165-59febeca058a" providerId="ADAL" clId="{CF13FCE0-92E0-47D0-B463-EDDB31F528EF}" dt="2023-06-13T21:55:58.701" v="372" actId="2696"/>
        <pc:sldMkLst>
          <pc:docMk/>
          <pc:sldMk cId="3753154508" sldId="315"/>
        </pc:sldMkLst>
      </pc:sldChg>
      <pc:sldChg chg="del">
        <pc:chgData name="Ryan Olsen" userId="f401bc4a-c632-46c1-8165-59febeca058a" providerId="ADAL" clId="{CF13FCE0-92E0-47D0-B463-EDDB31F528EF}" dt="2023-06-13T21:55:58.701" v="372" actId="2696"/>
        <pc:sldMkLst>
          <pc:docMk/>
          <pc:sldMk cId="1498901640" sldId="316"/>
        </pc:sldMkLst>
      </pc:sldChg>
      <pc:sldChg chg="del">
        <pc:chgData name="Ryan Olsen" userId="f401bc4a-c632-46c1-8165-59febeca058a" providerId="ADAL" clId="{CF13FCE0-92E0-47D0-B463-EDDB31F528EF}" dt="2023-06-13T21:55:58.701" v="372" actId="2696"/>
        <pc:sldMkLst>
          <pc:docMk/>
          <pc:sldMk cId="3916731344" sldId="317"/>
        </pc:sldMkLst>
      </pc:sldChg>
      <pc:sldChg chg="del">
        <pc:chgData name="Ryan Olsen" userId="f401bc4a-c632-46c1-8165-59febeca058a" providerId="ADAL" clId="{CF13FCE0-92E0-47D0-B463-EDDB31F528EF}" dt="2023-06-13T21:55:58.701" v="372" actId="2696"/>
        <pc:sldMkLst>
          <pc:docMk/>
          <pc:sldMk cId="1288350952" sldId="318"/>
        </pc:sldMkLst>
      </pc:sldChg>
      <pc:sldChg chg="del">
        <pc:chgData name="Ryan Olsen" userId="f401bc4a-c632-46c1-8165-59febeca058a" providerId="ADAL" clId="{CF13FCE0-92E0-47D0-B463-EDDB31F528EF}" dt="2023-06-13T21:55:58.701" v="372" actId="2696"/>
        <pc:sldMkLst>
          <pc:docMk/>
          <pc:sldMk cId="393800119" sldId="319"/>
        </pc:sldMkLst>
      </pc:sldChg>
      <pc:sldChg chg="del">
        <pc:chgData name="Ryan Olsen" userId="f401bc4a-c632-46c1-8165-59febeca058a" providerId="ADAL" clId="{CF13FCE0-92E0-47D0-B463-EDDB31F528EF}" dt="2023-06-13T21:55:58.701" v="372" actId="2696"/>
        <pc:sldMkLst>
          <pc:docMk/>
          <pc:sldMk cId="1436222650" sldId="320"/>
        </pc:sldMkLst>
      </pc:sldChg>
      <pc:sldChg chg="del">
        <pc:chgData name="Ryan Olsen" userId="f401bc4a-c632-46c1-8165-59febeca058a" providerId="ADAL" clId="{CF13FCE0-92E0-47D0-B463-EDDB31F528EF}" dt="2023-06-13T21:55:58.701" v="372" actId="2696"/>
        <pc:sldMkLst>
          <pc:docMk/>
          <pc:sldMk cId="3035488724" sldId="321"/>
        </pc:sldMkLst>
      </pc:sldChg>
      <pc:sldChg chg="del">
        <pc:chgData name="Ryan Olsen" userId="f401bc4a-c632-46c1-8165-59febeca058a" providerId="ADAL" clId="{CF13FCE0-92E0-47D0-B463-EDDB31F528EF}" dt="2023-06-13T21:55:58.701" v="372" actId="2696"/>
        <pc:sldMkLst>
          <pc:docMk/>
          <pc:sldMk cId="3501808012" sldId="322"/>
        </pc:sldMkLst>
      </pc:sldChg>
      <pc:sldChg chg="del">
        <pc:chgData name="Ryan Olsen" userId="f401bc4a-c632-46c1-8165-59febeca058a" providerId="ADAL" clId="{CF13FCE0-92E0-47D0-B463-EDDB31F528EF}" dt="2023-06-13T21:55:58.701" v="372" actId="2696"/>
        <pc:sldMkLst>
          <pc:docMk/>
          <pc:sldMk cId="2116216758" sldId="323"/>
        </pc:sldMkLst>
      </pc:sldChg>
      <pc:sldChg chg="del">
        <pc:chgData name="Ryan Olsen" userId="f401bc4a-c632-46c1-8165-59febeca058a" providerId="ADAL" clId="{CF13FCE0-92E0-47D0-B463-EDDB31F528EF}" dt="2023-06-13T21:55:58.701" v="372" actId="2696"/>
        <pc:sldMkLst>
          <pc:docMk/>
          <pc:sldMk cId="803876685" sldId="324"/>
        </pc:sldMkLst>
      </pc:sldChg>
      <pc:sldChg chg="del">
        <pc:chgData name="Ryan Olsen" userId="f401bc4a-c632-46c1-8165-59febeca058a" providerId="ADAL" clId="{CF13FCE0-92E0-47D0-B463-EDDB31F528EF}" dt="2023-06-13T21:55:58.701" v="372" actId="2696"/>
        <pc:sldMkLst>
          <pc:docMk/>
          <pc:sldMk cId="1499395927" sldId="325"/>
        </pc:sldMkLst>
      </pc:sldChg>
      <pc:sldChg chg="del">
        <pc:chgData name="Ryan Olsen" userId="f401bc4a-c632-46c1-8165-59febeca058a" providerId="ADAL" clId="{CF13FCE0-92E0-47D0-B463-EDDB31F528EF}" dt="2023-06-13T21:55:58.701" v="372" actId="2696"/>
        <pc:sldMkLst>
          <pc:docMk/>
          <pc:sldMk cId="1613975228" sldId="326"/>
        </pc:sldMkLst>
      </pc:sldChg>
      <pc:sldChg chg="del">
        <pc:chgData name="Ryan Olsen" userId="f401bc4a-c632-46c1-8165-59febeca058a" providerId="ADAL" clId="{CF13FCE0-92E0-47D0-B463-EDDB31F528EF}" dt="2023-06-13T21:55:58.701" v="372" actId="2696"/>
        <pc:sldMkLst>
          <pc:docMk/>
          <pc:sldMk cId="2318142900" sldId="327"/>
        </pc:sldMkLst>
      </pc:sldChg>
      <pc:sldChg chg="del">
        <pc:chgData name="Ryan Olsen" userId="f401bc4a-c632-46c1-8165-59febeca058a" providerId="ADAL" clId="{CF13FCE0-92E0-47D0-B463-EDDB31F528EF}" dt="2023-06-13T21:55:58.701" v="372" actId="2696"/>
        <pc:sldMkLst>
          <pc:docMk/>
          <pc:sldMk cId="517724452" sldId="328"/>
        </pc:sldMkLst>
      </pc:sldChg>
      <pc:sldChg chg="del">
        <pc:chgData name="Ryan Olsen" userId="f401bc4a-c632-46c1-8165-59febeca058a" providerId="ADAL" clId="{CF13FCE0-92E0-47D0-B463-EDDB31F528EF}" dt="2023-06-13T21:55:58.701" v="372" actId="2696"/>
        <pc:sldMkLst>
          <pc:docMk/>
          <pc:sldMk cId="573105164" sldId="329"/>
        </pc:sldMkLst>
      </pc:sldChg>
      <pc:sldChg chg="del">
        <pc:chgData name="Ryan Olsen" userId="f401bc4a-c632-46c1-8165-59febeca058a" providerId="ADAL" clId="{CF13FCE0-92E0-47D0-B463-EDDB31F528EF}" dt="2023-06-13T21:55:58.701" v="372" actId="2696"/>
        <pc:sldMkLst>
          <pc:docMk/>
          <pc:sldMk cId="2499901168" sldId="330"/>
        </pc:sldMkLst>
      </pc:sldChg>
      <pc:sldChg chg="del">
        <pc:chgData name="Ryan Olsen" userId="f401bc4a-c632-46c1-8165-59febeca058a" providerId="ADAL" clId="{CF13FCE0-92E0-47D0-B463-EDDB31F528EF}" dt="2023-06-13T21:55:58.701" v="372" actId="2696"/>
        <pc:sldMkLst>
          <pc:docMk/>
          <pc:sldMk cId="160214702" sldId="331"/>
        </pc:sldMkLst>
      </pc:sldChg>
      <pc:sldChg chg="del">
        <pc:chgData name="Ryan Olsen" userId="f401bc4a-c632-46c1-8165-59febeca058a" providerId="ADAL" clId="{CF13FCE0-92E0-47D0-B463-EDDB31F528EF}" dt="2023-06-13T21:55:58.701" v="372" actId="2696"/>
        <pc:sldMkLst>
          <pc:docMk/>
          <pc:sldMk cId="3661141439" sldId="332"/>
        </pc:sldMkLst>
      </pc:sldChg>
      <pc:sldChg chg="del">
        <pc:chgData name="Ryan Olsen" userId="f401bc4a-c632-46c1-8165-59febeca058a" providerId="ADAL" clId="{CF13FCE0-92E0-47D0-B463-EDDB31F528EF}" dt="2023-06-13T21:51:17.063" v="319" actId="2696"/>
        <pc:sldMkLst>
          <pc:docMk/>
          <pc:sldMk cId="3733189713" sldId="334"/>
        </pc:sldMkLst>
      </pc:sldChg>
      <pc:sldChg chg="del">
        <pc:chgData name="Ryan Olsen" userId="f401bc4a-c632-46c1-8165-59febeca058a" providerId="ADAL" clId="{CF13FCE0-92E0-47D0-B463-EDDB31F528EF}" dt="2023-06-13T21:55:58.701" v="372" actId="2696"/>
        <pc:sldMkLst>
          <pc:docMk/>
          <pc:sldMk cId="2916287958" sldId="335"/>
        </pc:sldMkLst>
      </pc:sldChg>
      <pc:sldChg chg="del">
        <pc:chgData name="Ryan Olsen" userId="f401bc4a-c632-46c1-8165-59febeca058a" providerId="ADAL" clId="{CF13FCE0-92E0-47D0-B463-EDDB31F528EF}" dt="2023-06-13T21:55:58.701" v="372" actId="2696"/>
        <pc:sldMkLst>
          <pc:docMk/>
          <pc:sldMk cId="1524791150" sldId="336"/>
        </pc:sldMkLst>
      </pc:sldChg>
      <pc:sldChg chg="del">
        <pc:chgData name="Ryan Olsen" userId="f401bc4a-c632-46c1-8165-59febeca058a" providerId="ADAL" clId="{CF13FCE0-92E0-47D0-B463-EDDB31F528EF}" dt="2023-06-13T21:55:58.701" v="372" actId="2696"/>
        <pc:sldMkLst>
          <pc:docMk/>
          <pc:sldMk cId="3320681266" sldId="337"/>
        </pc:sldMkLst>
      </pc:sldChg>
      <pc:sldChg chg="del">
        <pc:chgData name="Ryan Olsen" userId="f401bc4a-c632-46c1-8165-59febeca058a" providerId="ADAL" clId="{CF13FCE0-92E0-47D0-B463-EDDB31F528EF}" dt="2023-06-13T21:55:58.701" v="372" actId="2696"/>
        <pc:sldMkLst>
          <pc:docMk/>
          <pc:sldMk cId="3757438095" sldId="338"/>
        </pc:sldMkLst>
      </pc:sldChg>
      <pc:sldChg chg="del">
        <pc:chgData name="Ryan Olsen" userId="f401bc4a-c632-46c1-8165-59febeca058a" providerId="ADAL" clId="{CF13FCE0-92E0-47D0-B463-EDDB31F528EF}" dt="2023-06-13T21:55:58.701" v="372" actId="2696"/>
        <pc:sldMkLst>
          <pc:docMk/>
          <pc:sldMk cId="2444251449" sldId="339"/>
        </pc:sldMkLst>
      </pc:sldChg>
      <pc:sldChg chg="del">
        <pc:chgData name="Ryan Olsen" userId="f401bc4a-c632-46c1-8165-59febeca058a" providerId="ADAL" clId="{CF13FCE0-92E0-47D0-B463-EDDB31F528EF}" dt="2023-06-13T21:55:58.701" v="372" actId="2696"/>
        <pc:sldMkLst>
          <pc:docMk/>
          <pc:sldMk cId="1582427721" sldId="340"/>
        </pc:sldMkLst>
      </pc:sldChg>
      <pc:sldChg chg="del">
        <pc:chgData name="Ryan Olsen" userId="f401bc4a-c632-46c1-8165-59febeca058a" providerId="ADAL" clId="{CF13FCE0-92E0-47D0-B463-EDDB31F528EF}" dt="2023-06-13T21:55:58.701" v="372" actId="2696"/>
        <pc:sldMkLst>
          <pc:docMk/>
          <pc:sldMk cId="3316669482" sldId="341"/>
        </pc:sldMkLst>
      </pc:sldChg>
      <pc:sldChg chg="del">
        <pc:chgData name="Ryan Olsen" userId="f401bc4a-c632-46c1-8165-59febeca058a" providerId="ADAL" clId="{CF13FCE0-92E0-47D0-B463-EDDB31F528EF}" dt="2023-06-13T21:55:58.701" v="372" actId="2696"/>
        <pc:sldMkLst>
          <pc:docMk/>
          <pc:sldMk cId="3895161102" sldId="342"/>
        </pc:sldMkLst>
      </pc:sldChg>
      <pc:sldChg chg="del">
        <pc:chgData name="Ryan Olsen" userId="f401bc4a-c632-46c1-8165-59febeca058a" providerId="ADAL" clId="{CF13FCE0-92E0-47D0-B463-EDDB31F528EF}" dt="2023-06-13T21:55:58.701" v="372" actId="2696"/>
        <pc:sldMkLst>
          <pc:docMk/>
          <pc:sldMk cId="490847412" sldId="343"/>
        </pc:sldMkLst>
      </pc:sldChg>
      <pc:sldChg chg="del">
        <pc:chgData name="Ryan Olsen" userId="f401bc4a-c632-46c1-8165-59febeca058a" providerId="ADAL" clId="{CF13FCE0-92E0-47D0-B463-EDDB31F528EF}" dt="2023-06-13T21:55:58.701" v="372" actId="2696"/>
        <pc:sldMkLst>
          <pc:docMk/>
          <pc:sldMk cId="1401792547" sldId="344"/>
        </pc:sldMkLst>
      </pc:sldChg>
      <pc:sldChg chg="del">
        <pc:chgData name="Ryan Olsen" userId="f401bc4a-c632-46c1-8165-59febeca058a" providerId="ADAL" clId="{CF13FCE0-92E0-47D0-B463-EDDB31F528EF}" dt="2023-06-13T21:55:58.701" v="372" actId="2696"/>
        <pc:sldMkLst>
          <pc:docMk/>
          <pc:sldMk cId="2104900170" sldId="345"/>
        </pc:sldMkLst>
      </pc:sldChg>
      <pc:sldChg chg="del">
        <pc:chgData name="Ryan Olsen" userId="f401bc4a-c632-46c1-8165-59febeca058a" providerId="ADAL" clId="{CF13FCE0-92E0-47D0-B463-EDDB31F528EF}" dt="2023-06-13T21:55:58.701" v="372" actId="2696"/>
        <pc:sldMkLst>
          <pc:docMk/>
          <pc:sldMk cId="3613473045" sldId="346"/>
        </pc:sldMkLst>
      </pc:sldChg>
      <pc:sldChg chg="del">
        <pc:chgData name="Ryan Olsen" userId="f401bc4a-c632-46c1-8165-59febeca058a" providerId="ADAL" clId="{CF13FCE0-92E0-47D0-B463-EDDB31F528EF}" dt="2023-06-13T21:55:58.701" v="372" actId="2696"/>
        <pc:sldMkLst>
          <pc:docMk/>
          <pc:sldMk cId="2359825576" sldId="347"/>
        </pc:sldMkLst>
      </pc:sldChg>
      <pc:sldChg chg="del">
        <pc:chgData name="Ryan Olsen" userId="f401bc4a-c632-46c1-8165-59febeca058a" providerId="ADAL" clId="{CF13FCE0-92E0-47D0-B463-EDDB31F528EF}" dt="2023-06-13T21:55:58.701" v="372" actId="2696"/>
        <pc:sldMkLst>
          <pc:docMk/>
          <pc:sldMk cId="3086217289" sldId="348"/>
        </pc:sldMkLst>
      </pc:sldChg>
      <pc:sldChg chg="del">
        <pc:chgData name="Ryan Olsen" userId="f401bc4a-c632-46c1-8165-59febeca058a" providerId="ADAL" clId="{CF13FCE0-92E0-47D0-B463-EDDB31F528EF}" dt="2023-06-13T21:55:58.701" v="372" actId="2696"/>
        <pc:sldMkLst>
          <pc:docMk/>
          <pc:sldMk cId="1909836368" sldId="349"/>
        </pc:sldMkLst>
      </pc:sldChg>
      <pc:sldChg chg="del">
        <pc:chgData name="Ryan Olsen" userId="f401bc4a-c632-46c1-8165-59febeca058a" providerId="ADAL" clId="{CF13FCE0-92E0-47D0-B463-EDDB31F528EF}" dt="2023-06-13T21:55:58.701" v="372" actId="2696"/>
        <pc:sldMkLst>
          <pc:docMk/>
          <pc:sldMk cId="2907042962" sldId="351"/>
        </pc:sldMkLst>
      </pc:sldChg>
      <pc:sldChg chg="del">
        <pc:chgData name="Ryan Olsen" userId="f401bc4a-c632-46c1-8165-59febeca058a" providerId="ADAL" clId="{CF13FCE0-92E0-47D0-B463-EDDB31F528EF}" dt="2023-06-13T21:55:58.701" v="372" actId="2696"/>
        <pc:sldMkLst>
          <pc:docMk/>
          <pc:sldMk cId="3825949516" sldId="352"/>
        </pc:sldMkLst>
      </pc:sldChg>
      <pc:sldChg chg="del">
        <pc:chgData name="Ryan Olsen" userId="f401bc4a-c632-46c1-8165-59febeca058a" providerId="ADAL" clId="{CF13FCE0-92E0-47D0-B463-EDDB31F528EF}" dt="2023-06-13T21:55:58.701" v="372" actId="2696"/>
        <pc:sldMkLst>
          <pc:docMk/>
          <pc:sldMk cId="1147823892" sldId="353"/>
        </pc:sldMkLst>
      </pc:sldChg>
      <pc:sldChg chg="del">
        <pc:chgData name="Ryan Olsen" userId="f401bc4a-c632-46c1-8165-59febeca058a" providerId="ADAL" clId="{CF13FCE0-92E0-47D0-B463-EDDB31F528EF}" dt="2023-06-13T21:51:17.063" v="319" actId="2696"/>
        <pc:sldMkLst>
          <pc:docMk/>
          <pc:sldMk cId="2639528569" sldId="354"/>
        </pc:sldMkLst>
      </pc:sldChg>
      <pc:sldChg chg="del">
        <pc:chgData name="Ryan Olsen" userId="f401bc4a-c632-46c1-8165-59febeca058a" providerId="ADAL" clId="{CF13FCE0-92E0-47D0-B463-EDDB31F528EF}" dt="2023-06-13T21:51:17.063" v="319" actId="2696"/>
        <pc:sldMkLst>
          <pc:docMk/>
          <pc:sldMk cId="482552239" sldId="355"/>
        </pc:sldMkLst>
      </pc:sldChg>
      <pc:sldChg chg="del">
        <pc:chgData name="Ryan Olsen" userId="f401bc4a-c632-46c1-8165-59febeca058a" providerId="ADAL" clId="{CF13FCE0-92E0-47D0-B463-EDDB31F528EF}" dt="2023-06-13T21:51:17.063" v="319" actId="2696"/>
        <pc:sldMkLst>
          <pc:docMk/>
          <pc:sldMk cId="1228613071" sldId="356"/>
        </pc:sldMkLst>
      </pc:sldChg>
      <pc:sldChg chg="del">
        <pc:chgData name="Ryan Olsen" userId="f401bc4a-c632-46c1-8165-59febeca058a" providerId="ADAL" clId="{CF13FCE0-92E0-47D0-B463-EDDB31F528EF}" dt="2023-06-13T21:55:58.701" v="372" actId="2696"/>
        <pc:sldMkLst>
          <pc:docMk/>
          <pc:sldMk cId="244810722" sldId="357"/>
        </pc:sldMkLst>
      </pc:sldChg>
      <pc:sldChg chg="del">
        <pc:chgData name="Ryan Olsen" userId="f401bc4a-c632-46c1-8165-59febeca058a" providerId="ADAL" clId="{CF13FCE0-92E0-47D0-B463-EDDB31F528EF}" dt="2023-06-13T21:55:58.701" v="372" actId="2696"/>
        <pc:sldMkLst>
          <pc:docMk/>
          <pc:sldMk cId="2478705666" sldId="360"/>
        </pc:sldMkLst>
      </pc:sldChg>
      <pc:sldChg chg="del">
        <pc:chgData name="Ryan Olsen" userId="f401bc4a-c632-46c1-8165-59febeca058a" providerId="ADAL" clId="{CF13FCE0-92E0-47D0-B463-EDDB31F528EF}" dt="2023-06-13T21:55:58.701" v="372" actId="2696"/>
        <pc:sldMkLst>
          <pc:docMk/>
          <pc:sldMk cId="3390886539" sldId="361"/>
        </pc:sldMkLst>
      </pc:sldChg>
      <pc:sldChg chg="del">
        <pc:chgData name="Ryan Olsen" userId="f401bc4a-c632-46c1-8165-59febeca058a" providerId="ADAL" clId="{CF13FCE0-92E0-47D0-B463-EDDB31F528EF}" dt="2023-06-13T21:55:58.701" v="372" actId="2696"/>
        <pc:sldMkLst>
          <pc:docMk/>
          <pc:sldMk cId="3678700889" sldId="362"/>
        </pc:sldMkLst>
      </pc:sldChg>
      <pc:sldChg chg="del">
        <pc:chgData name="Ryan Olsen" userId="f401bc4a-c632-46c1-8165-59febeca058a" providerId="ADAL" clId="{CF13FCE0-92E0-47D0-B463-EDDB31F528EF}" dt="2023-06-13T21:55:58.701" v="372" actId="2696"/>
        <pc:sldMkLst>
          <pc:docMk/>
          <pc:sldMk cId="1215426364" sldId="363"/>
        </pc:sldMkLst>
      </pc:sldChg>
      <pc:sldChg chg="del">
        <pc:chgData name="Ryan Olsen" userId="f401bc4a-c632-46c1-8165-59febeca058a" providerId="ADAL" clId="{CF13FCE0-92E0-47D0-B463-EDDB31F528EF}" dt="2023-06-13T21:55:58.701" v="372" actId="2696"/>
        <pc:sldMkLst>
          <pc:docMk/>
          <pc:sldMk cId="3535796081" sldId="364"/>
        </pc:sldMkLst>
      </pc:sldChg>
      <pc:sldChg chg="del">
        <pc:chgData name="Ryan Olsen" userId="f401bc4a-c632-46c1-8165-59febeca058a" providerId="ADAL" clId="{CF13FCE0-92E0-47D0-B463-EDDB31F528EF}" dt="2023-06-13T21:55:58.701" v="372" actId="2696"/>
        <pc:sldMkLst>
          <pc:docMk/>
          <pc:sldMk cId="1871977636" sldId="365"/>
        </pc:sldMkLst>
      </pc:sldChg>
      <pc:sldChg chg="del">
        <pc:chgData name="Ryan Olsen" userId="f401bc4a-c632-46c1-8165-59febeca058a" providerId="ADAL" clId="{CF13FCE0-92E0-47D0-B463-EDDB31F528EF}" dt="2023-06-13T21:55:58.701" v="372" actId="2696"/>
        <pc:sldMkLst>
          <pc:docMk/>
          <pc:sldMk cId="369073488" sldId="366"/>
        </pc:sldMkLst>
      </pc:sldChg>
      <pc:sldChg chg="del">
        <pc:chgData name="Ryan Olsen" userId="f401bc4a-c632-46c1-8165-59febeca058a" providerId="ADAL" clId="{CF13FCE0-92E0-47D0-B463-EDDB31F528EF}" dt="2023-06-13T21:55:58.701" v="372" actId="2696"/>
        <pc:sldMkLst>
          <pc:docMk/>
          <pc:sldMk cId="2135574435" sldId="367"/>
        </pc:sldMkLst>
      </pc:sldChg>
      <pc:sldChg chg="del">
        <pc:chgData name="Ryan Olsen" userId="f401bc4a-c632-46c1-8165-59febeca058a" providerId="ADAL" clId="{CF13FCE0-92E0-47D0-B463-EDDB31F528EF}" dt="2023-06-13T21:55:58.701" v="372" actId="2696"/>
        <pc:sldMkLst>
          <pc:docMk/>
          <pc:sldMk cId="3954766533" sldId="368"/>
        </pc:sldMkLst>
      </pc:sldChg>
      <pc:sldChg chg="del">
        <pc:chgData name="Ryan Olsen" userId="f401bc4a-c632-46c1-8165-59febeca058a" providerId="ADAL" clId="{CF13FCE0-92E0-47D0-B463-EDDB31F528EF}" dt="2023-06-13T21:55:58.701" v="372" actId="2696"/>
        <pc:sldMkLst>
          <pc:docMk/>
          <pc:sldMk cId="2395107142" sldId="369"/>
        </pc:sldMkLst>
      </pc:sldChg>
      <pc:sldChg chg="del">
        <pc:chgData name="Ryan Olsen" userId="f401bc4a-c632-46c1-8165-59febeca058a" providerId="ADAL" clId="{CF13FCE0-92E0-47D0-B463-EDDB31F528EF}" dt="2023-06-13T21:55:58.701" v="372" actId="2696"/>
        <pc:sldMkLst>
          <pc:docMk/>
          <pc:sldMk cId="762661369" sldId="370"/>
        </pc:sldMkLst>
      </pc:sldChg>
      <pc:sldChg chg="del">
        <pc:chgData name="Ryan Olsen" userId="f401bc4a-c632-46c1-8165-59febeca058a" providerId="ADAL" clId="{CF13FCE0-92E0-47D0-B463-EDDB31F528EF}" dt="2023-06-13T21:55:58.701" v="372" actId="2696"/>
        <pc:sldMkLst>
          <pc:docMk/>
          <pc:sldMk cId="1465616357" sldId="371"/>
        </pc:sldMkLst>
      </pc:sldChg>
      <pc:sldChg chg="del">
        <pc:chgData name="Ryan Olsen" userId="f401bc4a-c632-46c1-8165-59febeca058a" providerId="ADAL" clId="{CF13FCE0-92E0-47D0-B463-EDDB31F528EF}" dt="2023-06-13T21:55:58.701" v="372" actId="2696"/>
        <pc:sldMkLst>
          <pc:docMk/>
          <pc:sldMk cId="3614105196" sldId="372"/>
        </pc:sldMkLst>
      </pc:sldChg>
      <pc:sldChg chg="del">
        <pc:chgData name="Ryan Olsen" userId="f401bc4a-c632-46c1-8165-59febeca058a" providerId="ADAL" clId="{CF13FCE0-92E0-47D0-B463-EDDB31F528EF}" dt="2023-06-13T21:55:58.701" v="372" actId="2696"/>
        <pc:sldMkLst>
          <pc:docMk/>
          <pc:sldMk cId="2802190262" sldId="373"/>
        </pc:sldMkLst>
      </pc:sldChg>
      <pc:sldChg chg="del">
        <pc:chgData name="Ryan Olsen" userId="f401bc4a-c632-46c1-8165-59febeca058a" providerId="ADAL" clId="{CF13FCE0-92E0-47D0-B463-EDDB31F528EF}" dt="2023-06-13T21:55:58.701" v="372" actId="2696"/>
        <pc:sldMkLst>
          <pc:docMk/>
          <pc:sldMk cId="160515398" sldId="374"/>
        </pc:sldMkLst>
      </pc:sldChg>
      <pc:sldChg chg="del">
        <pc:chgData name="Ryan Olsen" userId="f401bc4a-c632-46c1-8165-59febeca058a" providerId="ADAL" clId="{CF13FCE0-92E0-47D0-B463-EDDB31F528EF}" dt="2023-06-13T21:55:58.701" v="372" actId="2696"/>
        <pc:sldMkLst>
          <pc:docMk/>
          <pc:sldMk cId="3518205051" sldId="375"/>
        </pc:sldMkLst>
      </pc:sldChg>
      <pc:sldChg chg="del">
        <pc:chgData name="Ryan Olsen" userId="f401bc4a-c632-46c1-8165-59febeca058a" providerId="ADAL" clId="{CF13FCE0-92E0-47D0-B463-EDDB31F528EF}" dt="2023-06-13T21:55:58.701" v="372" actId="2696"/>
        <pc:sldMkLst>
          <pc:docMk/>
          <pc:sldMk cId="4211373754" sldId="376"/>
        </pc:sldMkLst>
      </pc:sldChg>
      <pc:sldChg chg="del">
        <pc:chgData name="Ryan Olsen" userId="f401bc4a-c632-46c1-8165-59febeca058a" providerId="ADAL" clId="{CF13FCE0-92E0-47D0-B463-EDDB31F528EF}" dt="2023-06-13T21:55:58.701" v="372" actId="2696"/>
        <pc:sldMkLst>
          <pc:docMk/>
          <pc:sldMk cId="3596975046" sldId="377"/>
        </pc:sldMkLst>
      </pc:sldChg>
      <pc:sldChg chg="del">
        <pc:chgData name="Ryan Olsen" userId="f401bc4a-c632-46c1-8165-59febeca058a" providerId="ADAL" clId="{CF13FCE0-92E0-47D0-B463-EDDB31F528EF}" dt="2023-06-13T21:55:58.701" v="372" actId="2696"/>
        <pc:sldMkLst>
          <pc:docMk/>
          <pc:sldMk cId="1984107992" sldId="378"/>
        </pc:sldMkLst>
      </pc:sldChg>
      <pc:sldChg chg="del">
        <pc:chgData name="Ryan Olsen" userId="f401bc4a-c632-46c1-8165-59febeca058a" providerId="ADAL" clId="{CF13FCE0-92E0-47D0-B463-EDDB31F528EF}" dt="2023-06-13T21:55:58.701" v="372" actId="2696"/>
        <pc:sldMkLst>
          <pc:docMk/>
          <pc:sldMk cId="836645498" sldId="379"/>
        </pc:sldMkLst>
      </pc:sldChg>
      <pc:sldChg chg="del">
        <pc:chgData name="Ryan Olsen" userId="f401bc4a-c632-46c1-8165-59febeca058a" providerId="ADAL" clId="{CF13FCE0-92E0-47D0-B463-EDDB31F528EF}" dt="2023-06-13T21:55:58.701" v="372" actId="2696"/>
        <pc:sldMkLst>
          <pc:docMk/>
          <pc:sldMk cId="2884488115" sldId="380"/>
        </pc:sldMkLst>
      </pc:sldChg>
      <pc:sldChg chg="del">
        <pc:chgData name="Ryan Olsen" userId="f401bc4a-c632-46c1-8165-59febeca058a" providerId="ADAL" clId="{CF13FCE0-92E0-47D0-B463-EDDB31F528EF}" dt="2023-06-13T21:55:58.701" v="372" actId="2696"/>
        <pc:sldMkLst>
          <pc:docMk/>
          <pc:sldMk cId="915295662" sldId="381"/>
        </pc:sldMkLst>
      </pc:sldChg>
      <pc:sldChg chg="del">
        <pc:chgData name="Ryan Olsen" userId="f401bc4a-c632-46c1-8165-59febeca058a" providerId="ADAL" clId="{CF13FCE0-92E0-47D0-B463-EDDB31F528EF}" dt="2023-06-13T21:55:58.701" v="372" actId="2696"/>
        <pc:sldMkLst>
          <pc:docMk/>
          <pc:sldMk cId="2292812641" sldId="382"/>
        </pc:sldMkLst>
      </pc:sldChg>
      <pc:sldChg chg="del">
        <pc:chgData name="Ryan Olsen" userId="f401bc4a-c632-46c1-8165-59febeca058a" providerId="ADAL" clId="{CF13FCE0-92E0-47D0-B463-EDDB31F528EF}" dt="2023-06-13T21:51:17.063" v="319" actId="2696"/>
        <pc:sldMkLst>
          <pc:docMk/>
          <pc:sldMk cId="840716474" sldId="383"/>
        </pc:sldMkLst>
      </pc:sldChg>
      <pc:sldChg chg="del">
        <pc:chgData name="Ryan Olsen" userId="f401bc4a-c632-46c1-8165-59febeca058a" providerId="ADAL" clId="{CF13FCE0-92E0-47D0-B463-EDDB31F528EF}" dt="2023-06-13T21:55:58.701" v="372" actId="2696"/>
        <pc:sldMkLst>
          <pc:docMk/>
          <pc:sldMk cId="516246218" sldId="384"/>
        </pc:sldMkLst>
      </pc:sldChg>
      <pc:sldChg chg="del">
        <pc:chgData name="Ryan Olsen" userId="f401bc4a-c632-46c1-8165-59febeca058a" providerId="ADAL" clId="{CF13FCE0-92E0-47D0-B463-EDDB31F528EF}" dt="2023-06-13T21:55:58.701" v="372" actId="2696"/>
        <pc:sldMkLst>
          <pc:docMk/>
          <pc:sldMk cId="238694324" sldId="385"/>
        </pc:sldMkLst>
      </pc:sldChg>
      <pc:sldChg chg="del">
        <pc:chgData name="Ryan Olsen" userId="f401bc4a-c632-46c1-8165-59febeca058a" providerId="ADAL" clId="{CF13FCE0-92E0-47D0-B463-EDDB31F528EF}" dt="2023-06-13T21:55:58.701" v="372" actId="2696"/>
        <pc:sldMkLst>
          <pc:docMk/>
          <pc:sldMk cId="765946993" sldId="386"/>
        </pc:sldMkLst>
      </pc:sldChg>
      <pc:sldChg chg="del">
        <pc:chgData name="Ryan Olsen" userId="f401bc4a-c632-46c1-8165-59febeca058a" providerId="ADAL" clId="{CF13FCE0-92E0-47D0-B463-EDDB31F528EF}" dt="2023-06-13T21:55:58.701" v="372" actId="2696"/>
        <pc:sldMkLst>
          <pc:docMk/>
          <pc:sldMk cId="3708628248" sldId="387"/>
        </pc:sldMkLst>
      </pc:sldChg>
      <pc:sldChg chg="addSp delSp modSp add del mod">
        <pc:chgData name="Ryan Olsen" userId="f401bc4a-c632-46c1-8165-59febeca058a" providerId="ADAL" clId="{CF13FCE0-92E0-47D0-B463-EDDB31F528EF}" dt="2023-06-13T21:55:04.698" v="370" actId="21"/>
        <pc:sldMkLst>
          <pc:docMk/>
          <pc:sldMk cId="378274357" sldId="388"/>
        </pc:sldMkLst>
        <pc:spChg chg="mod">
          <ac:chgData name="Ryan Olsen" userId="f401bc4a-c632-46c1-8165-59febeca058a" providerId="ADAL" clId="{CF13FCE0-92E0-47D0-B463-EDDB31F528EF}" dt="2023-06-13T21:54:45.447" v="353" actId="20577"/>
          <ac:spMkLst>
            <pc:docMk/>
            <pc:sldMk cId="378274357" sldId="388"/>
            <ac:spMk id="2" creationId="{64265D35-C98B-7497-CBF5-6209AC8C07CC}"/>
          </ac:spMkLst>
        </pc:spChg>
        <pc:spChg chg="mod">
          <ac:chgData name="Ryan Olsen" userId="f401bc4a-c632-46c1-8165-59febeca058a" providerId="ADAL" clId="{CF13FCE0-92E0-47D0-B463-EDDB31F528EF}" dt="2023-06-13T21:54:56.011" v="368" actId="20577"/>
          <ac:spMkLst>
            <pc:docMk/>
            <pc:sldMk cId="378274357" sldId="388"/>
            <ac:spMk id="3" creationId="{90C9E8B0-134B-6602-7543-C6CDD4D55AF9}"/>
          </ac:spMkLst>
        </pc:spChg>
        <pc:spChg chg="add del mod">
          <ac:chgData name="Ryan Olsen" userId="f401bc4a-c632-46c1-8165-59febeca058a" providerId="ADAL" clId="{CF13FCE0-92E0-47D0-B463-EDDB31F528EF}" dt="2023-06-13T21:55:04.698" v="370" actId="21"/>
          <ac:spMkLst>
            <pc:docMk/>
            <pc:sldMk cId="378274357" sldId="388"/>
            <ac:spMk id="6" creationId="{9C7DE88A-1A83-BD7A-18A7-5E864ACEA8F9}"/>
          </ac:spMkLst>
        </pc:spChg>
        <pc:spChg chg="del">
          <ac:chgData name="Ryan Olsen" userId="f401bc4a-c632-46c1-8165-59febeca058a" providerId="ADAL" clId="{CF13FCE0-92E0-47D0-B463-EDDB31F528EF}" dt="2023-06-13T21:55:01.374" v="369" actId="21"/>
          <ac:spMkLst>
            <pc:docMk/>
            <pc:sldMk cId="378274357" sldId="388"/>
            <ac:spMk id="7" creationId="{A959260C-3A6C-7A77-7A04-232272976C3D}"/>
          </ac:spMkLst>
        </pc:spChg>
      </pc:sldChg>
      <pc:sldChg chg="del">
        <pc:chgData name="Ryan Olsen" userId="f401bc4a-c632-46c1-8165-59febeca058a" providerId="ADAL" clId="{CF13FCE0-92E0-47D0-B463-EDDB31F528EF}" dt="2023-06-13T21:51:17.063" v="319" actId="2696"/>
        <pc:sldMkLst>
          <pc:docMk/>
          <pc:sldMk cId="2276089983" sldId="389"/>
        </pc:sldMkLst>
      </pc:sldChg>
      <pc:sldChg chg="del">
        <pc:chgData name="Ryan Olsen" userId="f401bc4a-c632-46c1-8165-59febeca058a" providerId="ADAL" clId="{CF13FCE0-92E0-47D0-B463-EDDB31F528EF}" dt="2023-06-13T21:51:17.063" v="319" actId="2696"/>
        <pc:sldMkLst>
          <pc:docMk/>
          <pc:sldMk cId="1308548043" sldId="390"/>
        </pc:sldMkLst>
      </pc:sldChg>
      <pc:sldChg chg="del">
        <pc:chgData name="Ryan Olsen" userId="f401bc4a-c632-46c1-8165-59febeca058a" providerId="ADAL" clId="{CF13FCE0-92E0-47D0-B463-EDDB31F528EF}" dt="2023-06-13T21:51:17.063" v="319" actId="2696"/>
        <pc:sldMkLst>
          <pc:docMk/>
          <pc:sldMk cId="1084590847" sldId="391"/>
        </pc:sldMkLst>
      </pc:sldChg>
      <pc:sldChg chg="addSp modSp mod">
        <pc:chgData name="Ryan Olsen" userId="f401bc4a-c632-46c1-8165-59febeca058a" providerId="ADAL" clId="{CF13FCE0-92E0-47D0-B463-EDDB31F528EF}" dt="2023-06-28T13:50:06.600" v="619" actId="1076"/>
        <pc:sldMkLst>
          <pc:docMk/>
          <pc:sldMk cId="3418611019" sldId="392"/>
        </pc:sldMkLst>
        <pc:spChg chg="add mod">
          <ac:chgData name="Ryan Olsen" userId="f401bc4a-c632-46c1-8165-59febeca058a" providerId="ADAL" clId="{CF13FCE0-92E0-47D0-B463-EDDB31F528EF}" dt="2023-06-28T13:50:06.600" v="619" actId="1076"/>
          <ac:spMkLst>
            <pc:docMk/>
            <pc:sldMk cId="3418611019" sldId="392"/>
            <ac:spMk id="3" creationId="{9EC1B188-A70C-8C0E-099D-494AF9542612}"/>
          </ac:spMkLst>
        </pc:spChg>
        <pc:picChg chg="mod">
          <ac:chgData name="Ryan Olsen" userId="f401bc4a-c632-46c1-8165-59febeca058a" providerId="ADAL" clId="{CF13FCE0-92E0-47D0-B463-EDDB31F528EF}" dt="2023-06-28T13:49:25.577" v="520" actId="14100"/>
          <ac:picMkLst>
            <pc:docMk/>
            <pc:sldMk cId="3418611019" sldId="392"/>
            <ac:picMk id="6" creationId="{DA5F0E0C-2E98-29F4-C001-84061AA5FD0D}"/>
          </ac:picMkLst>
        </pc:picChg>
      </pc:sldChg>
      <pc:sldChg chg="addSp delSp modSp new mod">
        <pc:chgData name="Ryan Olsen" userId="f401bc4a-c632-46c1-8165-59febeca058a" providerId="ADAL" clId="{CF13FCE0-92E0-47D0-B463-EDDB31F528EF}" dt="2023-06-28T13:51:27.915" v="757" actId="1076"/>
        <pc:sldMkLst>
          <pc:docMk/>
          <pc:sldMk cId="1747454810" sldId="393"/>
        </pc:sldMkLst>
        <pc:spChg chg="mod">
          <ac:chgData name="Ryan Olsen" userId="f401bc4a-c632-46c1-8165-59febeca058a" providerId="ADAL" clId="{CF13FCE0-92E0-47D0-B463-EDDB31F528EF}" dt="2023-06-13T21:34:05.847" v="22" actId="20577"/>
          <ac:spMkLst>
            <pc:docMk/>
            <pc:sldMk cId="1747454810" sldId="393"/>
            <ac:spMk id="2" creationId="{1F7015B9-34F2-539C-4AD5-459E094073B7}"/>
          </ac:spMkLst>
        </pc:spChg>
        <pc:spChg chg="del">
          <ac:chgData name="Ryan Olsen" userId="f401bc4a-c632-46c1-8165-59febeca058a" providerId="ADAL" clId="{CF13FCE0-92E0-47D0-B463-EDDB31F528EF}" dt="2023-06-13T21:34:13.250" v="23" actId="22"/>
          <ac:spMkLst>
            <pc:docMk/>
            <pc:sldMk cId="1747454810" sldId="393"/>
            <ac:spMk id="3" creationId="{7E67CF1C-22A8-BE2E-C112-044528B3B9CA}"/>
          </ac:spMkLst>
        </pc:spChg>
        <pc:spChg chg="add mod">
          <ac:chgData name="Ryan Olsen" userId="f401bc4a-c632-46c1-8165-59febeca058a" providerId="ADAL" clId="{CF13FCE0-92E0-47D0-B463-EDDB31F528EF}" dt="2023-06-28T13:50:32.804" v="623" actId="1582"/>
          <ac:spMkLst>
            <pc:docMk/>
            <pc:sldMk cId="1747454810" sldId="393"/>
            <ac:spMk id="3" creationId="{A1053FDB-6209-32C1-6E63-50E4A83F58E5}"/>
          </ac:spMkLst>
        </pc:spChg>
        <pc:spChg chg="add mod">
          <ac:chgData name="Ryan Olsen" userId="f401bc4a-c632-46c1-8165-59febeca058a" providerId="ADAL" clId="{CF13FCE0-92E0-47D0-B463-EDDB31F528EF}" dt="2023-06-28T13:51:27.915" v="757" actId="1076"/>
          <ac:spMkLst>
            <pc:docMk/>
            <pc:sldMk cId="1747454810" sldId="393"/>
            <ac:spMk id="5" creationId="{128DFC2C-34AA-FCF7-248F-D865D335F605}"/>
          </ac:spMkLst>
        </pc:spChg>
        <pc:picChg chg="add mod ord">
          <ac:chgData name="Ryan Olsen" userId="f401bc4a-c632-46c1-8165-59febeca058a" providerId="ADAL" clId="{CF13FCE0-92E0-47D0-B463-EDDB31F528EF}" dt="2023-06-13T21:34:13.250" v="23" actId="22"/>
          <ac:picMkLst>
            <pc:docMk/>
            <pc:sldMk cId="1747454810" sldId="393"/>
            <ac:picMk id="6" creationId="{F8B39D48-D6A2-2944-08DD-882C5491FC8C}"/>
          </ac:picMkLst>
        </pc:picChg>
      </pc:sldChg>
      <pc:sldChg chg="addSp delSp modSp new mod">
        <pc:chgData name="Ryan Olsen" userId="f401bc4a-c632-46c1-8165-59febeca058a" providerId="ADAL" clId="{CF13FCE0-92E0-47D0-B463-EDDB31F528EF}" dt="2023-06-28T13:52:47.709" v="1051" actId="1076"/>
        <pc:sldMkLst>
          <pc:docMk/>
          <pc:sldMk cId="1952218562" sldId="394"/>
        </pc:sldMkLst>
        <pc:spChg chg="mod">
          <ac:chgData name="Ryan Olsen" userId="f401bc4a-c632-46c1-8165-59febeca058a" providerId="ADAL" clId="{CF13FCE0-92E0-47D0-B463-EDDB31F528EF}" dt="2023-06-13T21:36:02.205" v="49" actId="20577"/>
          <ac:spMkLst>
            <pc:docMk/>
            <pc:sldMk cId="1952218562" sldId="394"/>
            <ac:spMk id="2" creationId="{D57A1C65-A9B6-FBEB-C88A-D594C7F7803E}"/>
          </ac:spMkLst>
        </pc:spChg>
        <pc:spChg chg="del">
          <ac:chgData name="Ryan Olsen" userId="f401bc4a-c632-46c1-8165-59febeca058a" providerId="ADAL" clId="{CF13FCE0-92E0-47D0-B463-EDDB31F528EF}" dt="2023-06-13T21:35:51.341" v="25" actId="22"/>
          <ac:spMkLst>
            <pc:docMk/>
            <pc:sldMk cId="1952218562" sldId="394"/>
            <ac:spMk id="3" creationId="{9D3E300D-E697-51C4-E265-B787D59F9F9B}"/>
          </ac:spMkLst>
        </pc:spChg>
        <pc:spChg chg="add mod">
          <ac:chgData name="Ryan Olsen" userId="f401bc4a-c632-46c1-8165-59febeca058a" providerId="ADAL" clId="{CF13FCE0-92E0-47D0-B463-EDDB31F528EF}" dt="2023-06-28T13:52:47.709" v="1051" actId="1076"/>
          <ac:spMkLst>
            <pc:docMk/>
            <pc:sldMk cId="1952218562" sldId="394"/>
            <ac:spMk id="3" creationId="{D369B089-3BFA-3C2A-D727-FFF8584C439E}"/>
          </ac:spMkLst>
        </pc:spChg>
        <pc:spChg chg="add mod">
          <ac:chgData name="Ryan Olsen" userId="f401bc4a-c632-46c1-8165-59febeca058a" providerId="ADAL" clId="{CF13FCE0-92E0-47D0-B463-EDDB31F528EF}" dt="2023-06-13T21:41:33.860" v="85" actId="208"/>
          <ac:spMkLst>
            <pc:docMk/>
            <pc:sldMk cId="1952218562" sldId="394"/>
            <ac:spMk id="7" creationId="{A0EF7C38-E108-C2A1-8AAF-53D0705F81F0}"/>
          </ac:spMkLst>
        </pc:spChg>
        <pc:picChg chg="add mod ord">
          <ac:chgData name="Ryan Olsen" userId="f401bc4a-c632-46c1-8165-59febeca058a" providerId="ADAL" clId="{CF13FCE0-92E0-47D0-B463-EDDB31F528EF}" dt="2023-06-13T21:35:51.341" v="25" actId="22"/>
          <ac:picMkLst>
            <pc:docMk/>
            <pc:sldMk cId="1952218562" sldId="394"/>
            <ac:picMk id="6" creationId="{80387852-6743-E8B9-CB70-A1A95CB637CA}"/>
          </ac:picMkLst>
        </pc:picChg>
      </pc:sldChg>
      <pc:sldChg chg="addSp delSp modSp new mod">
        <pc:chgData name="Ryan Olsen" userId="f401bc4a-c632-46c1-8165-59febeca058a" providerId="ADAL" clId="{CF13FCE0-92E0-47D0-B463-EDDB31F528EF}" dt="2023-06-28T14:17:23.846" v="3101" actId="20577"/>
        <pc:sldMkLst>
          <pc:docMk/>
          <pc:sldMk cId="490211439" sldId="395"/>
        </pc:sldMkLst>
        <pc:spChg chg="add mod">
          <ac:chgData name="Ryan Olsen" userId="f401bc4a-c632-46c1-8165-59febeca058a" providerId="ADAL" clId="{CF13FCE0-92E0-47D0-B463-EDDB31F528EF}" dt="2023-06-28T14:17:23.846" v="3101" actId="20577"/>
          <ac:spMkLst>
            <pc:docMk/>
            <pc:sldMk cId="490211439" sldId="395"/>
            <ac:spMk id="3" creationId="{28BB3695-9CE9-3783-5AED-BCB8C4619057}"/>
          </ac:spMkLst>
        </pc:spChg>
        <pc:spChg chg="del">
          <ac:chgData name="Ryan Olsen" userId="f401bc4a-c632-46c1-8165-59febeca058a" providerId="ADAL" clId="{CF13FCE0-92E0-47D0-B463-EDDB31F528EF}" dt="2023-06-13T21:37:01.482" v="51" actId="22"/>
          <ac:spMkLst>
            <pc:docMk/>
            <pc:sldMk cId="490211439" sldId="395"/>
            <ac:spMk id="3" creationId="{81DEF74F-E183-2352-2533-45E94DBE32F4}"/>
          </ac:spMkLst>
        </pc:spChg>
        <pc:picChg chg="add mod ord">
          <ac:chgData name="Ryan Olsen" userId="f401bc4a-c632-46c1-8165-59febeca058a" providerId="ADAL" clId="{CF13FCE0-92E0-47D0-B463-EDDB31F528EF}" dt="2023-06-28T13:54:04.775" v="1276" actId="1076"/>
          <ac:picMkLst>
            <pc:docMk/>
            <pc:sldMk cId="490211439" sldId="395"/>
            <ac:picMk id="6" creationId="{B6643741-74EA-D7F3-49C6-058553ED566C}"/>
          </ac:picMkLst>
        </pc:picChg>
      </pc:sldChg>
      <pc:sldChg chg="addSp delSp modSp new mod">
        <pc:chgData name="Ryan Olsen" userId="f401bc4a-c632-46c1-8165-59febeca058a" providerId="ADAL" clId="{CF13FCE0-92E0-47D0-B463-EDDB31F528EF}" dt="2023-06-28T14:17:19.019" v="3100" actId="20577"/>
        <pc:sldMkLst>
          <pc:docMk/>
          <pc:sldMk cId="3808953490" sldId="396"/>
        </pc:sldMkLst>
        <pc:spChg chg="mod">
          <ac:chgData name="Ryan Olsen" userId="f401bc4a-c632-46c1-8165-59febeca058a" providerId="ADAL" clId="{CF13FCE0-92E0-47D0-B463-EDDB31F528EF}" dt="2023-06-13T21:38:58.872" v="71" actId="20577"/>
          <ac:spMkLst>
            <pc:docMk/>
            <pc:sldMk cId="3808953490" sldId="396"/>
            <ac:spMk id="2" creationId="{64F9D8BB-4BE3-281A-1345-DAC0506FC6B4}"/>
          </ac:spMkLst>
        </pc:spChg>
        <pc:spChg chg="add mod">
          <ac:chgData name="Ryan Olsen" userId="f401bc4a-c632-46c1-8165-59febeca058a" providerId="ADAL" clId="{CF13FCE0-92E0-47D0-B463-EDDB31F528EF}" dt="2023-06-28T14:17:19.019" v="3100" actId="20577"/>
          <ac:spMkLst>
            <pc:docMk/>
            <pc:sldMk cId="3808953490" sldId="396"/>
            <ac:spMk id="3" creationId="{A8711174-F120-F578-D022-B6B04409C05C}"/>
          </ac:spMkLst>
        </pc:spChg>
        <pc:spChg chg="del">
          <ac:chgData name="Ryan Olsen" userId="f401bc4a-c632-46c1-8165-59febeca058a" providerId="ADAL" clId="{CF13FCE0-92E0-47D0-B463-EDDB31F528EF}" dt="2023-06-13T21:38:52.596" v="53" actId="22"/>
          <ac:spMkLst>
            <pc:docMk/>
            <pc:sldMk cId="3808953490" sldId="396"/>
            <ac:spMk id="3" creationId="{C7956243-2315-C175-BF56-93D5F12B35EA}"/>
          </ac:spMkLst>
        </pc:spChg>
        <pc:picChg chg="add mod ord">
          <ac:chgData name="Ryan Olsen" userId="f401bc4a-c632-46c1-8165-59febeca058a" providerId="ADAL" clId="{CF13FCE0-92E0-47D0-B463-EDDB31F528EF}" dt="2023-06-28T13:55:25.728" v="1359" actId="1076"/>
          <ac:picMkLst>
            <pc:docMk/>
            <pc:sldMk cId="3808953490" sldId="396"/>
            <ac:picMk id="6" creationId="{C60EE0D7-BF42-C0D4-1842-DA056E009A14}"/>
          </ac:picMkLst>
        </pc:picChg>
      </pc:sldChg>
      <pc:sldChg chg="addSp delSp modSp new mod">
        <pc:chgData name="Ryan Olsen" userId="f401bc4a-c632-46c1-8165-59febeca058a" providerId="ADAL" clId="{CF13FCE0-92E0-47D0-B463-EDDB31F528EF}" dt="2023-06-28T14:17:28.098" v="3102" actId="20577"/>
        <pc:sldMkLst>
          <pc:docMk/>
          <pc:sldMk cId="536192169" sldId="397"/>
        </pc:sldMkLst>
        <pc:spChg chg="mod">
          <ac:chgData name="Ryan Olsen" userId="f401bc4a-c632-46c1-8165-59febeca058a" providerId="ADAL" clId="{CF13FCE0-92E0-47D0-B463-EDDB31F528EF}" dt="2023-06-13T21:41:52.382" v="99" actId="20577"/>
          <ac:spMkLst>
            <pc:docMk/>
            <pc:sldMk cId="536192169" sldId="397"/>
            <ac:spMk id="2" creationId="{BBDDF53D-ADFE-BC93-1CA2-D248C874DEC8}"/>
          </ac:spMkLst>
        </pc:spChg>
        <pc:spChg chg="add mod">
          <ac:chgData name="Ryan Olsen" userId="f401bc4a-c632-46c1-8165-59febeca058a" providerId="ADAL" clId="{CF13FCE0-92E0-47D0-B463-EDDB31F528EF}" dt="2023-06-28T14:17:28.098" v="3102" actId="20577"/>
          <ac:spMkLst>
            <pc:docMk/>
            <pc:sldMk cId="536192169" sldId="397"/>
            <ac:spMk id="3" creationId="{9E64BD98-01E8-02D8-B9CA-CB2BAE0359C3}"/>
          </ac:spMkLst>
        </pc:spChg>
        <pc:spChg chg="del">
          <ac:chgData name="Ryan Olsen" userId="f401bc4a-c632-46c1-8165-59febeca058a" providerId="ADAL" clId="{CF13FCE0-92E0-47D0-B463-EDDB31F528EF}" dt="2023-06-13T21:40:32.484" v="78" actId="22"/>
          <ac:spMkLst>
            <pc:docMk/>
            <pc:sldMk cId="536192169" sldId="397"/>
            <ac:spMk id="3" creationId="{B4C1AF44-90E4-C891-F51E-D9A0BEF1AEB8}"/>
          </ac:spMkLst>
        </pc:spChg>
        <pc:spChg chg="add mod">
          <ac:chgData name="Ryan Olsen" userId="f401bc4a-c632-46c1-8165-59febeca058a" providerId="ADAL" clId="{CF13FCE0-92E0-47D0-B463-EDDB31F528EF}" dt="2023-06-13T21:41:22.710" v="84" actId="1582"/>
          <ac:spMkLst>
            <pc:docMk/>
            <pc:sldMk cId="536192169" sldId="397"/>
            <ac:spMk id="7" creationId="{E98A4AC5-49E0-AFDB-2D09-264BC36F90C7}"/>
          </ac:spMkLst>
        </pc:spChg>
        <pc:picChg chg="add mod ord">
          <ac:chgData name="Ryan Olsen" userId="f401bc4a-c632-46c1-8165-59febeca058a" providerId="ADAL" clId="{CF13FCE0-92E0-47D0-B463-EDDB31F528EF}" dt="2023-06-13T21:40:55.993" v="80" actId="1076"/>
          <ac:picMkLst>
            <pc:docMk/>
            <pc:sldMk cId="536192169" sldId="397"/>
            <ac:picMk id="6" creationId="{CBC78999-DF2C-AC4C-ACB3-F58085C3FA8D}"/>
          </ac:picMkLst>
        </pc:picChg>
      </pc:sldChg>
      <pc:sldChg chg="addSp delSp modSp new mod">
        <pc:chgData name="Ryan Olsen" userId="f401bc4a-c632-46c1-8165-59febeca058a" providerId="ADAL" clId="{CF13FCE0-92E0-47D0-B463-EDDB31F528EF}" dt="2023-06-28T14:17:10.420" v="3098" actId="20577"/>
        <pc:sldMkLst>
          <pc:docMk/>
          <pc:sldMk cId="1505568128" sldId="398"/>
        </pc:sldMkLst>
        <pc:spChg chg="mod">
          <ac:chgData name="Ryan Olsen" userId="f401bc4a-c632-46c1-8165-59febeca058a" providerId="ADAL" clId="{CF13FCE0-92E0-47D0-B463-EDDB31F528EF}" dt="2023-06-13T21:43:23.458" v="113" actId="20577"/>
          <ac:spMkLst>
            <pc:docMk/>
            <pc:sldMk cId="1505568128" sldId="398"/>
            <ac:spMk id="2" creationId="{FB80FA8B-B308-ED8A-7676-387EF468C927}"/>
          </ac:spMkLst>
        </pc:spChg>
        <pc:spChg chg="del">
          <ac:chgData name="Ryan Olsen" userId="f401bc4a-c632-46c1-8165-59febeca058a" providerId="ADAL" clId="{CF13FCE0-92E0-47D0-B463-EDDB31F528EF}" dt="2023-06-13T21:43:18.417" v="101" actId="22"/>
          <ac:spMkLst>
            <pc:docMk/>
            <pc:sldMk cId="1505568128" sldId="398"/>
            <ac:spMk id="3" creationId="{2B897655-22E7-54B1-FFD5-E0ED99D811DA}"/>
          </ac:spMkLst>
        </pc:spChg>
        <pc:spChg chg="add mod">
          <ac:chgData name="Ryan Olsen" userId="f401bc4a-c632-46c1-8165-59febeca058a" providerId="ADAL" clId="{CF13FCE0-92E0-47D0-B463-EDDB31F528EF}" dt="2023-06-28T14:17:10.420" v="3098" actId="20577"/>
          <ac:spMkLst>
            <pc:docMk/>
            <pc:sldMk cId="1505568128" sldId="398"/>
            <ac:spMk id="3" creationId="{B79978C2-A61B-B8C0-410D-2B7767B14BE3}"/>
          </ac:spMkLst>
        </pc:spChg>
        <pc:picChg chg="add mod ord">
          <ac:chgData name="Ryan Olsen" userId="f401bc4a-c632-46c1-8165-59febeca058a" providerId="ADAL" clId="{CF13FCE0-92E0-47D0-B463-EDDB31F528EF}" dt="2023-06-13T21:43:18.417" v="101" actId="22"/>
          <ac:picMkLst>
            <pc:docMk/>
            <pc:sldMk cId="1505568128" sldId="398"/>
            <ac:picMk id="6" creationId="{80631851-B5F2-5423-EB7B-59A6ED5790DA}"/>
          </ac:picMkLst>
        </pc:picChg>
      </pc:sldChg>
      <pc:sldChg chg="addSp delSp modSp new mod">
        <pc:chgData name="Ryan Olsen" userId="f401bc4a-c632-46c1-8165-59febeca058a" providerId="ADAL" clId="{CF13FCE0-92E0-47D0-B463-EDDB31F528EF}" dt="2023-06-28T14:17:03.020" v="3097" actId="20577"/>
        <pc:sldMkLst>
          <pc:docMk/>
          <pc:sldMk cId="2432269626" sldId="399"/>
        </pc:sldMkLst>
        <pc:spChg chg="mod">
          <ac:chgData name="Ryan Olsen" userId="f401bc4a-c632-46c1-8165-59febeca058a" providerId="ADAL" clId="{CF13FCE0-92E0-47D0-B463-EDDB31F528EF}" dt="2023-06-13T21:44:38.669" v="149" actId="20577"/>
          <ac:spMkLst>
            <pc:docMk/>
            <pc:sldMk cId="2432269626" sldId="399"/>
            <ac:spMk id="2" creationId="{3EA67F0A-7E56-B382-545C-6DAB4F5E4D58}"/>
          </ac:spMkLst>
        </pc:spChg>
        <pc:spChg chg="add mod">
          <ac:chgData name="Ryan Olsen" userId="f401bc4a-c632-46c1-8165-59febeca058a" providerId="ADAL" clId="{CF13FCE0-92E0-47D0-B463-EDDB31F528EF}" dt="2023-06-28T14:17:03.020" v="3097" actId="20577"/>
          <ac:spMkLst>
            <pc:docMk/>
            <pc:sldMk cId="2432269626" sldId="399"/>
            <ac:spMk id="3" creationId="{027DE519-D2FD-91AD-03C9-B233BB750E3B}"/>
          </ac:spMkLst>
        </pc:spChg>
        <pc:spChg chg="del">
          <ac:chgData name="Ryan Olsen" userId="f401bc4a-c632-46c1-8165-59febeca058a" providerId="ADAL" clId="{CF13FCE0-92E0-47D0-B463-EDDB31F528EF}" dt="2023-06-13T21:44:28.705" v="115" actId="22"/>
          <ac:spMkLst>
            <pc:docMk/>
            <pc:sldMk cId="2432269626" sldId="399"/>
            <ac:spMk id="3" creationId="{2C1D8977-044D-18D8-EDA0-34447DE89478}"/>
          </ac:spMkLst>
        </pc:spChg>
        <pc:picChg chg="add mod ord">
          <ac:chgData name="Ryan Olsen" userId="f401bc4a-c632-46c1-8165-59febeca058a" providerId="ADAL" clId="{CF13FCE0-92E0-47D0-B463-EDDB31F528EF}" dt="2023-06-28T13:58:33.119" v="1643" actId="1076"/>
          <ac:picMkLst>
            <pc:docMk/>
            <pc:sldMk cId="2432269626" sldId="399"/>
            <ac:picMk id="6" creationId="{A7CA8060-E8AF-F134-0FAF-506138ABDC2E}"/>
          </ac:picMkLst>
        </pc:picChg>
      </pc:sldChg>
      <pc:sldChg chg="addSp delSp modSp new mod">
        <pc:chgData name="Ryan Olsen" userId="f401bc4a-c632-46c1-8165-59febeca058a" providerId="ADAL" clId="{CF13FCE0-92E0-47D0-B463-EDDB31F528EF}" dt="2023-06-28T13:59:54.283" v="1882" actId="20577"/>
        <pc:sldMkLst>
          <pc:docMk/>
          <pc:sldMk cId="1298726756" sldId="400"/>
        </pc:sldMkLst>
        <pc:spChg chg="mod">
          <ac:chgData name="Ryan Olsen" userId="f401bc4a-c632-46c1-8165-59febeca058a" providerId="ADAL" clId="{CF13FCE0-92E0-47D0-B463-EDDB31F528EF}" dt="2023-06-13T21:45:16.456" v="167" actId="20577"/>
          <ac:spMkLst>
            <pc:docMk/>
            <pc:sldMk cId="1298726756" sldId="400"/>
            <ac:spMk id="2" creationId="{FF3709C0-8F23-9F59-EFCF-D7726A11AB06}"/>
          </ac:spMkLst>
        </pc:spChg>
        <pc:spChg chg="add mod">
          <ac:chgData name="Ryan Olsen" userId="f401bc4a-c632-46c1-8165-59febeca058a" providerId="ADAL" clId="{CF13FCE0-92E0-47D0-B463-EDDB31F528EF}" dt="2023-06-28T13:59:54.283" v="1882" actId="20577"/>
          <ac:spMkLst>
            <pc:docMk/>
            <pc:sldMk cId="1298726756" sldId="400"/>
            <ac:spMk id="3" creationId="{10DCB840-9773-D709-DC09-3DEC14F198CB}"/>
          </ac:spMkLst>
        </pc:spChg>
        <pc:spChg chg="del">
          <ac:chgData name="Ryan Olsen" userId="f401bc4a-c632-46c1-8165-59febeca058a" providerId="ADAL" clId="{CF13FCE0-92E0-47D0-B463-EDDB31F528EF}" dt="2023-06-13T21:45:09.966" v="151" actId="22"/>
          <ac:spMkLst>
            <pc:docMk/>
            <pc:sldMk cId="1298726756" sldId="400"/>
            <ac:spMk id="3" creationId="{FDED2ED3-0C49-558B-F621-63D092760C15}"/>
          </ac:spMkLst>
        </pc:spChg>
        <pc:picChg chg="add mod ord">
          <ac:chgData name="Ryan Olsen" userId="f401bc4a-c632-46c1-8165-59febeca058a" providerId="ADAL" clId="{CF13FCE0-92E0-47D0-B463-EDDB31F528EF}" dt="2023-06-28T13:59:27.965" v="1801" actId="1076"/>
          <ac:picMkLst>
            <pc:docMk/>
            <pc:sldMk cId="1298726756" sldId="400"/>
            <ac:picMk id="6" creationId="{048309E4-36F0-2069-A853-D1C7F13901FB}"/>
          </ac:picMkLst>
        </pc:picChg>
      </pc:sldChg>
      <pc:sldChg chg="addSp delSp modSp new mod">
        <pc:chgData name="Ryan Olsen" userId="f401bc4a-c632-46c1-8165-59febeca058a" providerId="ADAL" clId="{CF13FCE0-92E0-47D0-B463-EDDB31F528EF}" dt="2023-06-28T14:01:41.951" v="2137" actId="1076"/>
        <pc:sldMkLst>
          <pc:docMk/>
          <pc:sldMk cId="2178928340" sldId="401"/>
        </pc:sldMkLst>
        <pc:spChg chg="mod">
          <ac:chgData name="Ryan Olsen" userId="f401bc4a-c632-46c1-8165-59febeca058a" providerId="ADAL" clId="{CF13FCE0-92E0-47D0-B463-EDDB31F528EF}" dt="2023-06-13T21:45:27.389" v="199" actId="20577"/>
          <ac:spMkLst>
            <pc:docMk/>
            <pc:sldMk cId="2178928340" sldId="401"/>
            <ac:spMk id="2" creationId="{6EB08477-6D5E-6113-DE87-3EACA45C9C27}"/>
          </ac:spMkLst>
        </pc:spChg>
        <pc:spChg chg="del">
          <ac:chgData name="Ryan Olsen" userId="f401bc4a-c632-46c1-8165-59febeca058a" providerId="ADAL" clId="{CF13FCE0-92E0-47D0-B463-EDDB31F528EF}" dt="2023-06-13T21:46:05.852" v="200" actId="22"/>
          <ac:spMkLst>
            <pc:docMk/>
            <pc:sldMk cId="2178928340" sldId="401"/>
            <ac:spMk id="3" creationId="{AB7990E2-03C0-AAAB-0ABB-0215D24EFD43}"/>
          </ac:spMkLst>
        </pc:spChg>
        <pc:spChg chg="add mod">
          <ac:chgData name="Ryan Olsen" userId="f401bc4a-c632-46c1-8165-59febeca058a" providerId="ADAL" clId="{CF13FCE0-92E0-47D0-B463-EDDB31F528EF}" dt="2023-06-28T14:01:41.951" v="2137" actId="1076"/>
          <ac:spMkLst>
            <pc:docMk/>
            <pc:sldMk cId="2178928340" sldId="401"/>
            <ac:spMk id="3" creationId="{B78F807B-C141-27C8-A40E-ACAB3E07D724}"/>
          </ac:spMkLst>
        </pc:spChg>
        <pc:picChg chg="add mod ord">
          <ac:chgData name="Ryan Olsen" userId="f401bc4a-c632-46c1-8165-59febeca058a" providerId="ADAL" clId="{CF13FCE0-92E0-47D0-B463-EDDB31F528EF}" dt="2023-06-28T14:01:39.006" v="2136" actId="1076"/>
          <ac:picMkLst>
            <pc:docMk/>
            <pc:sldMk cId="2178928340" sldId="401"/>
            <ac:picMk id="6" creationId="{4D32C926-F592-EA1E-1CFD-B08838A51548}"/>
          </ac:picMkLst>
        </pc:picChg>
      </pc:sldChg>
      <pc:sldChg chg="addSp delSp modSp new mod">
        <pc:chgData name="Ryan Olsen" userId="f401bc4a-c632-46c1-8165-59febeca058a" providerId="ADAL" clId="{CF13FCE0-92E0-47D0-B463-EDDB31F528EF}" dt="2023-06-28T14:16:54.297" v="3096" actId="20577"/>
        <pc:sldMkLst>
          <pc:docMk/>
          <pc:sldMk cId="3936765836" sldId="402"/>
        </pc:sldMkLst>
        <pc:spChg chg="mod">
          <ac:chgData name="Ryan Olsen" userId="f401bc4a-c632-46c1-8165-59febeca058a" providerId="ADAL" clId="{CF13FCE0-92E0-47D0-B463-EDDB31F528EF}" dt="2023-06-13T21:46:45.787" v="225" actId="20577"/>
          <ac:spMkLst>
            <pc:docMk/>
            <pc:sldMk cId="3936765836" sldId="402"/>
            <ac:spMk id="2" creationId="{15D18006-BAE4-3B61-6C0E-6DB8A261A4A5}"/>
          </ac:spMkLst>
        </pc:spChg>
        <pc:spChg chg="add mod">
          <ac:chgData name="Ryan Olsen" userId="f401bc4a-c632-46c1-8165-59febeca058a" providerId="ADAL" clId="{CF13FCE0-92E0-47D0-B463-EDDB31F528EF}" dt="2023-06-28T14:16:54.297" v="3096" actId="20577"/>
          <ac:spMkLst>
            <pc:docMk/>
            <pc:sldMk cId="3936765836" sldId="402"/>
            <ac:spMk id="3" creationId="{125D8963-C673-43A0-B846-D50EDD330095}"/>
          </ac:spMkLst>
        </pc:spChg>
        <pc:spChg chg="del">
          <ac:chgData name="Ryan Olsen" userId="f401bc4a-c632-46c1-8165-59febeca058a" providerId="ADAL" clId="{CF13FCE0-92E0-47D0-B463-EDDB31F528EF}" dt="2023-06-13T21:46:39.837" v="202" actId="22"/>
          <ac:spMkLst>
            <pc:docMk/>
            <pc:sldMk cId="3936765836" sldId="402"/>
            <ac:spMk id="3" creationId="{5781085C-8E28-AF66-4652-B9924C10747E}"/>
          </ac:spMkLst>
        </pc:spChg>
        <pc:picChg chg="add mod ord">
          <ac:chgData name="Ryan Olsen" userId="f401bc4a-c632-46c1-8165-59febeca058a" providerId="ADAL" clId="{CF13FCE0-92E0-47D0-B463-EDDB31F528EF}" dt="2023-06-28T14:03:33.431" v="2339" actId="1076"/>
          <ac:picMkLst>
            <pc:docMk/>
            <pc:sldMk cId="3936765836" sldId="402"/>
            <ac:picMk id="6" creationId="{68211845-14E7-3655-2198-D2EF2F2F76F1}"/>
          </ac:picMkLst>
        </pc:picChg>
      </pc:sldChg>
      <pc:sldChg chg="addSp delSp modSp new mod">
        <pc:chgData name="Ryan Olsen" userId="f401bc4a-c632-46c1-8165-59febeca058a" providerId="ADAL" clId="{CF13FCE0-92E0-47D0-B463-EDDB31F528EF}" dt="2023-06-28T14:16:49.590" v="3095" actId="20577"/>
        <pc:sldMkLst>
          <pc:docMk/>
          <pc:sldMk cId="377868212" sldId="403"/>
        </pc:sldMkLst>
        <pc:spChg chg="mod">
          <ac:chgData name="Ryan Olsen" userId="f401bc4a-c632-46c1-8165-59febeca058a" providerId="ADAL" clId="{CF13FCE0-92E0-47D0-B463-EDDB31F528EF}" dt="2023-06-13T21:47:44.928" v="259" actId="20577"/>
          <ac:spMkLst>
            <pc:docMk/>
            <pc:sldMk cId="377868212" sldId="403"/>
            <ac:spMk id="2" creationId="{36CAA383-9A89-3EFE-6BDD-3C663738948A}"/>
          </ac:spMkLst>
        </pc:spChg>
        <pc:spChg chg="add mod">
          <ac:chgData name="Ryan Olsen" userId="f401bc4a-c632-46c1-8165-59febeca058a" providerId="ADAL" clId="{CF13FCE0-92E0-47D0-B463-EDDB31F528EF}" dt="2023-06-28T14:16:49.590" v="3095" actId="20577"/>
          <ac:spMkLst>
            <pc:docMk/>
            <pc:sldMk cId="377868212" sldId="403"/>
            <ac:spMk id="3" creationId="{A4AF3733-6158-7416-3D85-1861BECCEAC6}"/>
          </ac:spMkLst>
        </pc:spChg>
        <pc:spChg chg="del">
          <ac:chgData name="Ryan Olsen" userId="f401bc4a-c632-46c1-8165-59febeca058a" providerId="ADAL" clId="{CF13FCE0-92E0-47D0-B463-EDDB31F528EF}" dt="2023-06-13T21:47:33.872" v="227" actId="22"/>
          <ac:spMkLst>
            <pc:docMk/>
            <pc:sldMk cId="377868212" sldId="403"/>
            <ac:spMk id="3" creationId="{FE723953-B9B7-375B-5DFE-86D3B790EC7D}"/>
          </ac:spMkLst>
        </pc:spChg>
        <pc:picChg chg="add mod ord">
          <ac:chgData name="Ryan Olsen" userId="f401bc4a-c632-46c1-8165-59febeca058a" providerId="ADAL" clId="{CF13FCE0-92E0-47D0-B463-EDDB31F528EF}" dt="2023-06-28T14:04:45.940" v="2374" actId="1076"/>
          <ac:picMkLst>
            <pc:docMk/>
            <pc:sldMk cId="377868212" sldId="403"/>
            <ac:picMk id="6" creationId="{6BD1C431-069D-D7D2-1E8A-718D88858BFC}"/>
          </ac:picMkLst>
        </pc:picChg>
      </pc:sldChg>
      <pc:sldChg chg="addSp delSp modSp new mod">
        <pc:chgData name="Ryan Olsen" userId="f401bc4a-c632-46c1-8165-59febeca058a" providerId="ADAL" clId="{CF13FCE0-92E0-47D0-B463-EDDB31F528EF}" dt="2023-06-28T14:16:45.828" v="3094" actId="20577"/>
        <pc:sldMkLst>
          <pc:docMk/>
          <pc:sldMk cId="4241258449" sldId="404"/>
        </pc:sldMkLst>
        <pc:spChg chg="mod">
          <ac:chgData name="Ryan Olsen" userId="f401bc4a-c632-46c1-8165-59febeca058a" providerId="ADAL" clId="{CF13FCE0-92E0-47D0-B463-EDDB31F528EF}" dt="2023-06-13T21:48:33.856" v="276" actId="20577"/>
          <ac:spMkLst>
            <pc:docMk/>
            <pc:sldMk cId="4241258449" sldId="404"/>
            <ac:spMk id="2" creationId="{739E0793-7CC1-E50C-8073-7A4C70ED5EBE}"/>
          </ac:spMkLst>
        </pc:spChg>
        <pc:spChg chg="add mod">
          <ac:chgData name="Ryan Olsen" userId="f401bc4a-c632-46c1-8165-59febeca058a" providerId="ADAL" clId="{CF13FCE0-92E0-47D0-B463-EDDB31F528EF}" dt="2023-06-28T14:16:45.828" v="3094" actId="20577"/>
          <ac:spMkLst>
            <pc:docMk/>
            <pc:sldMk cId="4241258449" sldId="404"/>
            <ac:spMk id="3" creationId="{222B5DEB-34BF-47AA-5C38-30B6B6132CE5}"/>
          </ac:spMkLst>
        </pc:spChg>
        <pc:spChg chg="del">
          <ac:chgData name="Ryan Olsen" userId="f401bc4a-c632-46c1-8165-59febeca058a" providerId="ADAL" clId="{CF13FCE0-92E0-47D0-B463-EDDB31F528EF}" dt="2023-06-13T21:48:09.413" v="261" actId="22"/>
          <ac:spMkLst>
            <pc:docMk/>
            <pc:sldMk cId="4241258449" sldId="404"/>
            <ac:spMk id="3" creationId="{F6B851D5-E4D8-8C23-F586-685BE4170F82}"/>
          </ac:spMkLst>
        </pc:spChg>
        <pc:picChg chg="add mod ord">
          <ac:chgData name="Ryan Olsen" userId="f401bc4a-c632-46c1-8165-59febeca058a" providerId="ADAL" clId="{CF13FCE0-92E0-47D0-B463-EDDB31F528EF}" dt="2023-06-28T14:10:28.575" v="2527" actId="14100"/>
          <ac:picMkLst>
            <pc:docMk/>
            <pc:sldMk cId="4241258449" sldId="404"/>
            <ac:picMk id="6" creationId="{B790E799-66B9-E37A-8C0B-A8C9E0E2EC5D}"/>
          </ac:picMkLst>
        </pc:picChg>
      </pc:sldChg>
      <pc:sldChg chg="addSp delSp modSp new mod">
        <pc:chgData name="Ryan Olsen" userId="f401bc4a-c632-46c1-8165-59febeca058a" providerId="ADAL" clId="{CF13FCE0-92E0-47D0-B463-EDDB31F528EF}" dt="2023-06-28T14:16:42.252" v="3093" actId="20577"/>
        <pc:sldMkLst>
          <pc:docMk/>
          <pc:sldMk cId="821935480" sldId="405"/>
        </pc:sldMkLst>
        <pc:spChg chg="mod">
          <ac:chgData name="Ryan Olsen" userId="f401bc4a-c632-46c1-8165-59febeca058a" providerId="ADAL" clId="{CF13FCE0-92E0-47D0-B463-EDDB31F528EF}" dt="2023-06-13T21:50:34.354" v="318" actId="20577"/>
          <ac:spMkLst>
            <pc:docMk/>
            <pc:sldMk cId="821935480" sldId="405"/>
            <ac:spMk id="2" creationId="{630E8D96-0EB4-9A60-04E9-17BE1E2F7C97}"/>
          </ac:spMkLst>
        </pc:spChg>
        <pc:spChg chg="add mod">
          <ac:chgData name="Ryan Olsen" userId="f401bc4a-c632-46c1-8165-59febeca058a" providerId="ADAL" clId="{CF13FCE0-92E0-47D0-B463-EDDB31F528EF}" dt="2023-06-28T14:16:42.252" v="3093" actId="20577"/>
          <ac:spMkLst>
            <pc:docMk/>
            <pc:sldMk cId="821935480" sldId="405"/>
            <ac:spMk id="3" creationId="{6CB92E88-8C15-5058-6C0D-1D80C5089E34}"/>
          </ac:spMkLst>
        </pc:spChg>
        <pc:spChg chg="del">
          <ac:chgData name="Ryan Olsen" userId="f401bc4a-c632-46c1-8165-59febeca058a" providerId="ADAL" clId="{CF13FCE0-92E0-47D0-B463-EDDB31F528EF}" dt="2023-06-13T21:49:42.542" v="278" actId="22"/>
          <ac:spMkLst>
            <pc:docMk/>
            <pc:sldMk cId="821935480" sldId="405"/>
            <ac:spMk id="3" creationId="{708ABD92-257F-98B4-E486-6B141BD9D020}"/>
          </ac:spMkLst>
        </pc:spChg>
        <pc:picChg chg="add mod ord">
          <ac:chgData name="Ryan Olsen" userId="f401bc4a-c632-46c1-8165-59febeca058a" providerId="ADAL" clId="{CF13FCE0-92E0-47D0-B463-EDDB31F528EF}" dt="2023-06-13T21:49:47.738" v="279" actId="1076"/>
          <ac:picMkLst>
            <pc:docMk/>
            <pc:sldMk cId="821935480" sldId="405"/>
            <ac:picMk id="6" creationId="{61A3666C-433B-D337-626E-A318EE7878C3}"/>
          </ac:picMkLst>
        </pc:picChg>
        <pc:picChg chg="add mod">
          <ac:chgData name="Ryan Olsen" userId="f401bc4a-c632-46c1-8165-59febeca058a" providerId="ADAL" clId="{CF13FCE0-92E0-47D0-B463-EDDB31F528EF}" dt="2023-06-13T21:50:12.272" v="282" actId="1076"/>
          <ac:picMkLst>
            <pc:docMk/>
            <pc:sldMk cId="821935480" sldId="405"/>
            <ac:picMk id="8" creationId="{77B0CB7C-937B-88C3-58D8-DD2C45F47256}"/>
          </ac:picMkLst>
        </pc:picChg>
      </pc:sldChg>
      <pc:sldChg chg="addSp delSp modSp new mod">
        <pc:chgData name="Ryan Olsen" userId="f401bc4a-c632-46c1-8165-59febeca058a" providerId="ADAL" clId="{CF13FCE0-92E0-47D0-B463-EDDB31F528EF}" dt="2023-06-28T14:16:35.317" v="3092" actId="20577"/>
        <pc:sldMkLst>
          <pc:docMk/>
          <pc:sldMk cId="77396045" sldId="406"/>
        </pc:sldMkLst>
        <pc:spChg chg="mod">
          <ac:chgData name="Ryan Olsen" userId="f401bc4a-c632-46c1-8165-59febeca058a" providerId="ADAL" clId="{CF13FCE0-92E0-47D0-B463-EDDB31F528EF}" dt="2023-06-13T22:04:21.367" v="451" actId="20577"/>
          <ac:spMkLst>
            <pc:docMk/>
            <pc:sldMk cId="77396045" sldId="406"/>
            <ac:spMk id="2" creationId="{5ACDD68C-0F47-E83E-B80B-5632E968AED1}"/>
          </ac:spMkLst>
        </pc:spChg>
        <pc:spChg chg="add mod">
          <ac:chgData name="Ryan Olsen" userId="f401bc4a-c632-46c1-8165-59febeca058a" providerId="ADAL" clId="{CF13FCE0-92E0-47D0-B463-EDDB31F528EF}" dt="2023-06-28T14:16:35.317" v="3092" actId="20577"/>
          <ac:spMkLst>
            <pc:docMk/>
            <pc:sldMk cId="77396045" sldId="406"/>
            <ac:spMk id="3" creationId="{15119846-C478-0DC6-252C-4A9F8A63C037}"/>
          </ac:spMkLst>
        </pc:spChg>
        <pc:spChg chg="del">
          <ac:chgData name="Ryan Olsen" userId="f401bc4a-c632-46c1-8165-59febeca058a" providerId="ADAL" clId="{CF13FCE0-92E0-47D0-B463-EDDB31F528EF}" dt="2023-06-13T22:01:28.042" v="374" actId="22"/>
          <ac:spMkLst>
            <pc:docMk/>
            <pc:sldMk cId="77396045" sldId="406"/>
            <ac:spMk id="3" creationId="{7A19C23E-78C9-1B24-360F-21073E6C08D7}"/>
          </ac:spMkLst>
        </pc:spChg>
        <pc:picChg chg="add mod ord">
          <ac:chgData name="Ryan Olsen" userId="f401bc4a-c632-46c1-8165-59febeca058a" providerId="ADAL" clId="{CF13FCE0-92E0-47D0-B463-EDDB31F528EF}" dt="2023-06-28T14:12:42.266" v="2789" actId="1076"/>
          <ac:picMkLst>
            <pc:docMk/>
            <pc:sldMk cId="77396045" sldId="406"/>
            <ac:picMk id="6" creationId="{CF1EF6FA-14B6-2E34-D462-6DD2700D3659}"/>
          </ac:picMkLst>
        </pc:picChg>
      </pc:sldChg>
      <pc:sldChg chg="addSp delSp modSp new mod">
        <pc:chgData name="Ryan Olsen" userId="f401bc4a-c632-46c1-8165-59febeca058a" providerId="ADAL" clId="{CF13FCE0-92E0-47D0-B463-EDDB31F528EF}" dt="2023-06-28T14:13:41.529" v="2922" actId="1076"/>
        <pc:sldMkLst>
          <pc:docMk/>
          <pc:sldMk cId="2609673442" sldId="407"/>
        </pc:sldMkLst>
        <pc:spChg chg="mod">
          <ac:chgData name="Ryan Olsen" userId="f401bc4a-c632-46c1-8165-59febeca058a" providerId="ADAL" clId="{CF13FCE0-92E0-47D0-B463-EDDB31F528EF}" dt="2023-06-13T22:04:27.209" v="470" actId="20577"/>
          <ac:spMkLst>
            <pc:docMk/>
            <pc:sldMk cId="2609673442" sldId="407"/>
            <ac:spMk id="2" creationId="{B2ACD53D-EAB9-1A2D-EDE2-3592DDE3FB12}"/>
          </ac:spMkLst>
        </pc:spChg>
        <pc:spChg chg="del">
          <ac:chgData name="Ryan Olsen" userId="f401bc4a-c632-46c1-8165-59febeca058a" providerId="ADAL" clId="{CF13FCE0-92E0-47D0-B463-EDDB31F528EF}" dt="2023-06-13T22:01:48.101" v="376" actId="22"/>
          <ac:spMkLst>
            <pc:docMk/>
            <pc:sldMk cId="2609673442" sldId="407"/>
            <ac:spMk id="3" creationId="{F80D6E0D-8968-BC7E-E622-61E693E1591B}"/>
          </ac:spMkLst>
        </pc:spChg>
        <pc:picChg chg="add mod ord">
          <ac:chgData name="Ryan Olsen" userId="f401bc4a-c632-46c1-8165-59febeca058a" providerId="ADAL" clId="{CF13FCE0-92E0-47D0-B463-EDDB31F528EF}" dt="2023-06-28T14:13:41.529" v="2922" actId="1076"/>
          <ac:picMkLst>
            <pc:docMk/>
            <pc:sldMk cId="2609673442" sldId="407"/>
            <ac:picMk id="6" creationId="{6267DFDA-5F06-DBCD-D7EA-74D39E19C3B1}"/>
          </ac:picMkLst>
        </pc:picChg>
      </pc:sldChg>
      <pc:sldChg chg="addSp delSp modSp new mod">
        <pc:chgData name="Ryan Olsen" userId="f401bc4a-c632-46c1-8165-59febeca058a" providerId="ADAL" clId="{CF13FCE0-92E0-47D0-B463-EDDB31F528EF}" dt="2023-06-28T14:14:04.956" v="2943" actId="20577"/>
        <pc:sldMkLst>
          <pc:docMk/>
          <pc:sldMk cId="1190689269" sldId="408"/>
        </pc:sldMkLst>
        <pc:spChg chg="mod">
          <ac:chgData name="Ryan Olsen" userId="f401bc4a-c632-46c1-8165-59febeca058a" providerId="ADAL" clId="{CF13FCE0-92E0-47D0-B463-EDDB31F528EF}" dt="2023-06-28T14:14:04.956" v="2943" actId="20577"/>
          <ac:spMkLst>
            <pc:docMk/>
            <pc:sldMk cId="1190689269" sldId="408"/>
            <ac:spMk id="2" creationId="{81789639-3114-0E6D-A746-264E34205679}"/>
          </ac:spMkLst>
        </pc:spChg>
        <pc:spChg chg="del">
          <ac:chgData name="Ryan Olsen" userId="f401bc4a-c632-46c1-8165-59febeca058a" providerId="ADAL" clId="{CF13FCE0-92E0-47D0-B463-EDDB31F528EF}" dt="2023-06-13T22:02:26.535" v="378" actId="22"/>
          <ac:spMkLst>
            <pc:docMk/>
            <pc:sldMk cId="1190689269" sldId="408"/>
            <ac:spMk id="3" creationId="{6C428568-58CC-190A-0042-11FB99814373}"/>
          </ac:spMkLst>
        </pc:spChg>
        <pc:picChg chg="add mod ord">
          <ac:chgData name="Ryan Olsen" userId="f401bc4a-c632-46c1-8165-59febeca058a" providerId="ADAL" clId="{CF13FCE0-92E0-47D0-B463-EDDB31F528EF}" dt="2023-06-13T22:02:26.535" v="378" actId="22"/>
          <ac:picMkLst>
            <pc:docMk/>
            <pc:sldMk cId="1190689269" sldId="408"/>
            <ac:picMk id="6" creationId="{8BB9458E-CC02-5CE1-74EF-CF9BFDFE6C5E}"/>
          </ac:picMkLst>
        </pc:picChg>
      </pc:sldChg>
      <pc:sldChg chg="addSp delSp modSp new mod">
        <pc:chgData name="Ryan Olsen" userId="f401bc4a-c632-46c1-8165-59febeca058a" providerId="ADAL" clId="{CF13FCE0-92E0-47D0-B463-EDDB31F528EF}" dt="2023-06-13T22:04:08.160" v="415" actId="20577"/>
        <pc:sldMkLst>
          <pc:docMk/>
          <pc:sldMk cId="370894786" sldId="409"/>
        </pc:sldMkLst>
        <pc:spChg chg="mod">
          <ac:chgData name="Ryan Olsen" userId="f401bc4a-c632-46c1-8165-59febeca058a" providerId="ADAL" clId="{CF13FCE0-92E0-47D0-B463-EDDB31F528EF}" dt="2023-06-13T22:04:08.160" v="415" actId="20577"/>
          <ac:spMkLst>
            <pc:docMk/>
            <pc:sldMk cId="370894786" sldId="409"/>
            <ac:spMk id="2" creationId="{8578E580-CE65-FCB0-60A8-75C4FE6B77E5}"/>
          </ac:spMkLst>
        </pc:spChg>
        <pc:spChg chg="del">
          <ac:chgData name="Ryan Olsen" userId="f401bc4a-c632-46c1-8165-59febeca058a" providerId="ADAL" clId="{CF13FCE0-92E0-47D0-B463-EDDB31F528EF}" dt="2023-06-13T22:02:53.147" v="380" actId="22"/>
          <ac:spMkLst>
            <pc:docMk/>
            <pc:sldMk cId="370894786" sldId="409"/>
            <ac:spMk id="3" creationId="{A0174BEA-0439-F935-9107-67E73A2F0674}"/>
          </ac:spMkLst>
        </pc:spChg>
        <pc:spChg chg="add mod">
          <ac:chgData name="Ryan Olsen" userId="f401bc4a-c632-46c1-8165-59febeca058a" providerId="ADAL" clId="{CF13FCE0-92E0-47D0-B463-EDDB31F528EF}" dt="2023-06-13T22:03:14.569" v="384" actId="1582"/>
          <ac:spMkLst>
            <pc:docMk/>
            <pc:sldMk cId="370894786" sldId="409"/>
            <ac:spMk id="7" creationId="{709C8569-B764-667C-B3FF-87E587EE1205}"/>
          </ac:spMkLst>
        </pc:spChg>
        <pc:picChg chg="add mod ord">
          <ac:chgData name="Ryan Olsen" userId="f401bc4a-c632-46c1-8165-59febeca058a" providerId="ADAL" clId="{CF13FCE0-92E0-47D0-B463-EDDB31F528EF}" dt="2023-06-13T22:02:53.147" v="380" actId="22"/>
          <ac:picMkLst>
            <pc:docMk/>
            <pc:sldMk cId="370894786" sldId="409"/>
            <ac:picMk id="6" creationId="{52593980-579E-8A37-036A-4AA599DBB09F}"/>
          </ac:picMkLst>
        </pc:picChg>
      </pc:sldChg>
      <pc:sldChg chg="addSp delSp modSp new mod">
        <pc:chgData name="Ryan Olsen" userId="f401bc4a-c632-46c1-8165-59febeca058a" providerId="ADAL" clId="{CF13FCE0-92E0-47D0-B463-EDDB31F528EF}" dt="2023-06-28T14:16:28.597" v="3091" actId="20577"/>
        <pc:sldMkLst>
          <pc:docMk/>
          <pc:sldMk cId="2008794064" sldId="410"/>
        </pc:sldMkLst>
        <pc:spChg chg="mod">
          <ac:chgData name="Ryan Olsen" userId="f401bc4a-c632-46c1-8165-59febeca058a" providerId="ADAL" clId="{CF13FCE0-92E0-47D0-B463-EDDB31F528EF}" dt="2023-06-13T22:04:38.463" v="495" actId="20577"/>
          <ac:spMkLst>
            <pc:docMk/>
            <pc:sldMk cId="2008794064" sldId="410"/>
            <ac:spMk id="2" creationId="{70DD71C5-4BA7-987E-AD6C-8A67C4233200}"/>
          </ac:spMkLst>
        </pc:spChg>
        <pc:spChg chg="del">
          <ac:chgData name="Ryan Olsen" userId="f401bc4a-c632-46c1-8165-59febeca058a" providerId="ADAL" clId="{CF13FCE0-92E0-47D0-B463-EDDB31F528EF}" dt="2023-06-13T22:03:57.184" v="386" actId="22"/>
          <ac:spMkLst>
            <pc:docMk/>
            <pc:sldMk cId="2008794064" sldId="410"/>
            <ac:spMk id="3" creationId="{069B2704-6C41-FE91-96E4-9D56F74273A3}"/>
          </ac:spMkLst>
        </pc:spChg>
        <pc:spChg chg="add mod">
          <ac:chgData name="Ryan Olsen" userId="f401bc4a-c632-46c1-8165-59febeca058a" providerId="ADAL" clId="{CF13FCE0-92E0-47D0-B463-EDDB31F528EF}" dt="2023-06-28T14:16:28.597" v="3091" actId="20577"/>
          <ac:spMkLst>
            <pc:docMk/>
            <pc:sldMk cId="2008794064" sldId="410"/>
            <ac:spMk id="3" creationId="{F18B47A3-AD31-DF99-D236-EAF840176D75}"/>
          </ac:spMkLst>
        </pc:spChg>
        <pc:picChg chg="add mod ord">
          <ac:chgData name="Ryan Olsen" userId="f401bc4a-c632-46c1-8165-59febeca058a" providerId="ADAL" clId="{CF13FCE0-92E0-47D0-B463-EDDB31F528EF}" dt="2023-06-28T14:15:30.167" v="2946" actId="1076"/>
          <ac:picMkLst>
            <pc:docMk/>
            <pc:sldMk cId="2008794064" sldId="410"/>
            <ac:picMk id="6" creationId="{ACD85194-7AFA-849D-A4EA-570BF5EC8D30}"/>
          </ac:picMkLst>
        </pc:picChg>
      </pc:sldChg>
      <pc:sldChg chg="addSp delSp modSp new mod">
        <pc:chgData name="Ryan Olsen" userId="f401bc4a-c632-46c1-8165-59febeca058a" providerId="ADAL" clId="{CF13FCE0-92E0-47D0-B463-EDDB31F528EF}" dt="2023-06-28T14:18:24.295" v="3260" actId="1076"/>
        <pc:sldMkLst>
          <pc:docMk/>
          <pc:sldMk cId="3148307737" sldId="411"/>
        </pc:sldMkLst>
        <pc:spChg chg="mod">
          <ac:chgData name="Ryan Olsen" userId="f401bc4a-c632-46c1-8165-59febeca058a" providerId="ADAL" clId="{CF13FCE0-92E0-47D0-B463-EDDB31F528EF}" dt="2023-06-13T22:05:38.693" v="509" actId="20577"/>
          <ac:spMkLst>
            <pc:docMk/>
            <pc:sldMk cId="3148307737" sldId="411"/>
            <ac:spMk id="2" creationId="{D78B7D14-730E-C773-AB0B-46D5C74C258A}"/>
          </ac:spMkLst>
        </pc:spChg>
        <pc:spChg chg="del">
          <ac:chgData name="Ryan Olsen" userId="f401bc4a-c632-46c1-8165-59febeca058a" providerId="ADAL" clId="{CF13FCE0-92E0-47D0-B463-EDDB31F528EF}" dt="2023-06-13T22:05:58.394" v="510" actId="22"/>
          <ac:spMkLst>
            <pc:docMk/>
            <pc:sldMk cId="3148307737" sldId="411"/>
            <ac:spMk id="3" creationId="{28499A58-D85E-361D-69F3-1AB44477924E}"/>
          </ac:spMkLst>
        </pc:spChg>
        <pc:spChg chg="add mod">
          <ac:chgData name="Ryan Olsen" userId="f401bc4a-c632-46c1-8165-59febeca058a" providerId="ADAL" clId="{CF13FCE0-92E0-47D0-B463-EDDB31F528EF}" dt="2023-06-28T14:18:24.295" v="3260" actId="1076"/>
          <ac:spMkLst>
            <pc:docMk/>
            <pc:sldMk cId="3148307737" sldId="411"/>
            <ac:spMk id="3" creationId="{A5611D40-4F57-8275-F202-191099E1D902}"/>
          </ac:spMkLst>
        </pc:spChg>
        <pc:picChg chg="add mod ord">
          <ac:chgData name="Ryan Olsen" userId="f401bc4a-c632-46c1-8165-59febeca058a" providerId="ADAL" clId="{CF13FCE0-92E0-47D0-B463-EDDB31F528EF}" dt="2023-06-13T22:07:46.855" v="517" actId="1076"/>
          <ac:picMkLst>
            <pc:docMk/>
            <pc:sldMk cId="3148307737" sldId="411"/>
            <ac:picMk id="6" creationId="{5597BE7D-D2D0-D908-D380-CE95908D73F3}"/>
          </ac:picMkLst>
        </pc:picChg>
        <pc:picChg chg="add mod">
          <ac:chgData name="Ryan Olsen" userId="f401bc4a-c632-46c1-8165-59febeca058a" providerId="ADAL" clId="{CF13FCE0-92E0-47D0-B463-EDDB31F528EF}" dt="2023-06-13T22:07:50.892" v="518" actId="1076"/>
          <ac:picMkLst>
            <pc:docMk/>
            <pc:sldMk cId="3148307737" sldId="411"/>
            <ac:picMk id="8" creationId="{7FDF5FA7-4333-5C11-F27D-B8A4B9A51BD2}"/>
          </ac:picMkLst>
        </pc:picChg>
      </pc:sldChg>
      <pc:sldChg chg="addSp delSp modSp new mod">
        <pc:chgData name="Ryan Olsen" userId="f401bc4a-c632-46c1-8165-59febeca058a" providerId="ADAL" clId="{CF13FCE0-92E0-47D0-B463-EDDB31F528EF}" dt="2023-06-28T14:17:14.262" v="3099" actId="20577"/>
        <pc:sldMkLst>
          <pc:docMk/>
          <pc:sldMk cId="4137538956" sldId="412"/>
        </pc:sldMkLst>
        <pc:spChg chg="mod">
          <ac:chgData name="Ryan Olsen" userId="f401bc4a-c632-46c1-8165-59febeca058a" providerId="ADAL" clId="{CF13FCE0-92E0-47D0-B463-EDDB31F528EF}" dt="2023-06-28T13:55:54.320" v="1443" actId="20577"/>
          <ac:spMkLst>
            <pc:docMk/>
            <pc:sldMk cId="4137538956" sldId="412"/>
            <ac:spMk id="2" creationId="{0F9301FA-A122-E011-1383-928EAE7845E3}"/>
          </ac:spMkLst>
        </pc:spChg>
        <pc:spChg chg="del">
          <ac:chgData name="Ryan Olsen" userId="f401bc4a-c632-46c1-8165-59febeca058a" providerId="ADAL" clId="{CF13FCE0-92E0-47D0-B463-EDDB31F528EF}" dt="2023-06-28T13:57:18.580" v="1444" actId="22"/>
          <ac:spMkLst>
            <pc:docMk/>
            <pc:sldMk cId="4137538956" sldId="412"/>
            <ac:spMk id="3" creationId="{17A88AA1-12FE-D2A4-29E9-5D1D21486CA9}"/>
          </ac:spMkLst>
        </pc:spChg>
        <pc:spChg chg="add mod">
          <ac:chgData name="Ryan Olsen" userId="f401bc4a-c632-46c1-8165-59febeca058a" providerId="ADAL" clId="{CF13FCE0-92E0-47D0-B463-EDDB31F528EF}" dt="2023-06-28T14:17:14.262" v="3099" actId="20577"/>
          <ac:spMkLst>
            <pc:docMk/>
            <pc:sldMk cId="4137538956" sldId="412"/>
            <ac:spMk id="7" creationId="{DCE7D116-0EC2-1B7F-14A9-1246A8E69086}"/>
          </ac:spMkLst>
        </pc:spChg>
        <pc:picChg chg="add mod ord">
          <ac:chgData name="Ryan Olsen" userId="f401bc4a-c632-46c1-8165-59febeca058a" providerId="ADAL" clId="{CF13FCE0-92E0-47D0-B463-EDDB31F528EF}" dt="2023-06-28T13:57:21.013" v="1445" actId="1076"/>
          <ac:picMkLst>
            <pc:docMk/>
            <pc:sldMk cId="4137538956" sldId="412"/>
            <ac:picMk id="6" creationId="{54F26233-81FF-7460-AC69-9F986D5A6FB3}"/>
          </ac:picMkLst>
        </pc:picChg>
      </pc:sldChg>
      <pc:sldChg chg="delSp modSp new mod">
        <pc:chgData name="Ryan Olsen" userId="f401bc4a-c632-46c1-8165-59febeca058a" providerId="ADAL" clId="{CF13FCE0-92E0-47D0-B463-EDDB31F528EF}" dt="2023-06-28T14:04:15.789" v="2373" actId="20577"/>
        <pc:sldMkLst>
          <pc:docMk/>
          <pc:sldMk cId="1356947611" sldId="413"/>
        </pc:sldMkLst>
        <pc:spChg chg="mod">
          <ac:chgData name="Ryan Olsen" userId="f401bc4a-c632-46c1-8165-59febeca058a" providerId="ADAL" clId="{CF13FCE0-92E0-47D0-B463-EDDB31F528EF}" dt="2023-06-28T14:04:15.789" v="2373" actId="20577"/>
          <ac:spMkLst>
            <pc:docMk/>
            <pc:sldMk cId="1356947611" sldId="413"/>
            <ac:spMk id="2" creationId="{20E3375C-1D86-288D-04AA-4B296BD8FB8C}"/>
          </ac:spMkLst>
        </pc:spChg>
        <pc:spChg chg="del">
          <ac:chgData name="Ryan Olsen" userId="f401bc4a-c632-46c1-8165-59febeca058a" providerId="ADAL" clId="{CF13FCE0-92E0-47D0-B463-EDDB31F528EF}" dt="2023-06-28T14:04:09.071" v="2343" actId="21"/>
          <ac:spMkLst>
            <pc:docMk/>
            <pc:sldMk cId="1356947611" sldId="413"/>
            <ac:spMk id="4" creationId="{CAA4365F-EBC8-222B-7C09-09778EB5E8BD}"/>
          </ac:spMkLst>
        </pc:spChg>
      </pc:sldChg>
      <pc:sldChg chg="delSp modSp new mod">
        <pc:chgData name="Ryan Olsen" userId="f401bc4a-c632-46c1-8165-59febeca058a" providerId="ADAL" clId="{CF13FCE0-92E0-47D0-B463-EDDB31F528EF}" dt="2023-06-28T14:13:36.900" v="2921" actId="20577"/>
        <pc:sldMkLst>
          <pc:docMk/>
          <pc:sldMk cId="190563898" sldId="414"/>
        </pc:sldMkLst>
        <pc:spChg chg="mod">
          <ac:chgData name="Ryan Olsen" userId="f401bc4a-c632-46c1-8165-59febeca058a" providerId="ADAL" clId="{CF13FCE0-92E0-47D0-B463-EDDB31F528EF}" dt="2023-06-28T14:13:36.900" v="2921" actId="20577"/>
          <ac:spMkLst>
            <pc:docMk/>
            <pc:sldMk cId="190563898" sldId="414"/>
            <ac:spMk id="2" creationId="{54A7442D-8D28-3250-6E73-A59A2AC6F875}"/>
          </ac:spMkLst>
        </pc:spChg>
        <pc:spChg chg="del">
          <ac:chgData name="Ryan Olsen" userId="f401bc4a-c632-46c1-8165-59febeca058a" providerId="ADAL" clId="{CF13FCE0-92E0-47D0-B463-EDDB31F528EF}" dt="2023-06-28T14:13:33.924" v="2912" actId="21"/>
          <ac:spMkLst>
            <pc:docMk/>
            <pc:sldMk cId="190563898" sldId="414"/>
            <ac:spMk id="4" creationId="{71CF63A5-28EF-C00C-531F-EED3F33EDDE7}"/>
          </ac:spMkLst>
        </pc:spChg>
      </pc:sldChg>
      <pc:sldChg chg="delSp modSp new mod">
        <pc:chgData name="Ryan Olsen" userId="f401bc4a-c632-46c1-8165-59febeca058a" providerId="ADAL" clId="{CF13FCE0-92E0-47D0-B463-EDDB31F528EF}" dt="2023-06-28T14:17:42.359" v="3124" actId="20577"/>
        <pc:sldMkLst>
          <pc:docMk/>
          <pc:sldMk cId="3228418838" sldId="415"/>
        </pc:sldMkLst>
        <pc:spChg chg="mod">
          <ac:chgData name="Ryan Olsen" userId="f401bc4a-c632-46c1-8165-59febeca058a" providerId="ADAL" clId="{CF13FCE0-92E0-47D0-B463-EDDB31F528EF}" dt="2023-06-28T14:17:42.359" v="3124" actId="20577"/>
          <ac:spMkLst>
            <pc:docMk/>
            <pc:sldMk cId="3228418838" sldId="415"/>
            <ac:spMk id="2" creationId="{A80D068E-E07C-6FFA-D543-E19F3990AE7A}"/>
          </ac:spMkLst>
        </pc:spChg>
        <pc:spChg chg="del">
          <ac:chgData name="Ryan Olsen" userId="f401bc4a-c632-46c1-8165-59febeca058a" providerId="ADAL" clId="{CF13FCE0-92E0-47D0-B463-EDDB31F528EF}" dt="2023-06-28T14:14:23.146" v="2945" actId="21"/>
          <ac:spMkLst>
            <pc:docMk/>
            <pc:sldMk cId="3228418838" sldId="415"/>
            <ac:spMk id="4" creationId="{107BF5C6-82A8-8A38-3317-DB6C056F511C}"/>
          </ac:spMkLst>
        </pc:spChg>
      </pc:sldChg>
      <pc:sldChg chg="addSp delSp modSp new mod">
        <pc:chgData name="Ryan Olsen" userId="f401bc4a-c632-46c1-8165-59febeca058a" providerId="ADAL" clId="{CF13FCE0-92E0-47D0-B463-EDDB31F528EF}" dt="2023-06-28T14:20:16.275" v="3523" actId="1076"/>
        <pc:sldMkLst>
          <pc:docMk/>
          <pc:sldMk cId="373734830" sldId="416"/>
        </pc:sldMkLst>
        <pc:spChg chg="mod">
          <ac:chgData name="Ryan Olsen" userId="f401bc4a-c632-46c1-8165-59febeca058a" providerId="ADAL" clId="{CF13FCE0-92E0-47D0-B463-EDDB31F528EF}" dt="2023-06-28T14:19:10.574" v="3288" actId="20577"/>
          <ac:spMkLst>
            <pc:docMk/>
            <pc:sldMk cId="373734830" sldId="416"/>
            <ac:spMk id="2" creationId="{F6393CC3-F206-80C9-41C7-63245B81A421}"/>
          </ac:spMkLst>
        </pc:spChg>
        <pc:spChg chg="del">
          <ac:chgData name="Ryan Olsen" userId="f401bc4a-c632-46c1-8165-59febeca058a" providerId="ADAL" clId="{CF13FCE0-92E0-47D0-B463-EDDB31F528EF}" dt="2023-06-28T14:18:57.651" v="3262" actId="22"/>
          <ac:spMkLst>
            <pc:docMk/>
            <pc:sldMk cId="373734830" sldId="416"/>
            <ac:spMk id="3" creationId="{794A935E-10B9-C863-4121-23BB0C26AD7E}"/>
          </ac:spMkLst>
        </pc:spChg>
        <pc:spChg chg="add mod">
          <ac:chgData name="Ryan Olsen" userId="f401bc4a-c632-46c1-8165-59febeca058a" providerId="ADAL" clId="{CF13FCE0-92E0-47D0-B463-EDDB31F528EF}" dt="2023-06-28T14:20:16.275" v="3523" actId="1076"/>
          <ac:spMkLst>
            <pc:docMk/>
            <pc:sldMk cId="373734830" sldId="416"/>
            <ac:spMk id="7" creationId="{84CE3259-CCF5-F8F6-AB35-398F43D7BED0}"/>
          </ac:spMkLst>
        </pc:spChg>
        <pc:picChg chg="add mod ord">
          <ac:chgData name="Ryan Olsen" userId="f401bc4a-c632-46c1-8165-59febeca058a" providerId="ADAL" clId="{CF13FCE0-92E0-47D0-B463-EDDB31F528EF}" dt="2023-06-28T14:18:59.423" v="3263" actId="1076"/>
          <ac:picMkLst>
            <pc:docMk/>
            <pc:sldMk cId="373734830" sldId="416"/>
            <ac:picMk id="6" creationId="{FADC1B3C-7C23-0007-1ECD-96A2DEF095EB}"/>
          </ac:picMkLst>
        </pc:picChg>
      </pc:sldChg>
      <pc:sldChg chg="new del">
        <pc:chgData name="Ryan Olsen" userId="f401bc4a-c632-46c1-8165-59febeca058a" providerId="ADAL" clId="{CF13FCE0-92E0-47D0-B463-EDDB31F528EF}" dt="2023-06-28T14:20:42.414" v="3525" actId="2696"/>
        <pc:sldMkLst>
          <pc:docMk/>
          <pc:sldMk cId="825621805" sldId="4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F8BC45-555D-59D5-93C3-2876B45025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F70109-CDD9-B723-26A3-69EE3AA806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3DADCB-B6C5-404A-9285-5E6F00EA65FF}" type="datetimeFigureOut">
              <a:rPr lang="en-US" smtClean="0"/>
              <a:t>5/8/24</a:t>
            </a:fld>
            <a:endParaRPr lang="en-US"/>
          </a:p>
        </p:txBody>
      </p:sp>
      <p:sp>
        <p:nvSpPr>
          <p:cNvPr id="4" name="Footer Placeholder 3">
            <a:extLst>
              <a:ext uri="{FF2B5EF4-FFF2-40B4-BE49-F238E27FC236}">
                <a16:creationId xmlns:a16="http://schemas.microsoft.com/office/drawing/2014/main" id="{F046BF2C-3538-C59E-789D-123D217FEA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5BE1CA-EC66-8299-230D-33A61D283C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1267B7-1B81-8543-BB0A-473E04E45529}" type="slidenum">
              <a:rPr lang="en-US" smtClean="0"/>
              <a:t>‹#›</a:t>
            </a:fld>
            <a:endParaRPr lang="en-US"/>
          </a:p>
        </p:txBody>
      </p:sp>
    </p:spTree>
    <p:extLst>
      <p:ext uri="{BB962C8B-B14F-4D97-AF65-F5344CB8AC3E}">
        <p14:creationId xmlns:p14="http://schemas.microsoft.com/office/powerpoint/2010/main" val="321600155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5B9AA-E5B4-5E4F-A620-E65D3603C051}" type="datetimeFigureOut">
              <a:rPr lang="en-US" smtClean="0"/>
              <a:t>5/8/24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6EA72-B4B2-C34D-903C-4C064D4C9661}" type="slidenum">
              <a:rPr lang="en-US" smtClean="0"/>
              <a:t>‹#›</a:t>
            </a:fld>
            <a:endParaRPr lang="en-US"/>
          </a:p>
        </p:txBody>
      </p:sp>
    </p:spTree>
    <p:extLst>
      <p:ext uri="{BB962C8B-B14F-4D97-AF65-F5344CB8AC3E}">
        <p14:creationId xmlns:p14="http://schemas.microsoft.com/office/powerpoint/2010/main" val="227303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Only">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D6BFAE-4017-E2C5-D021-8DA7E53C11F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631CBAC3-94C1-E832-8E75-536DCDDDD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93285" y="2657278"/>
            <a:ext cx="7819371" cy="1570528"/>
          </a:xfrm>
          <a:prstGeom prst="rect">
            <a:avLst/>
          </a:prstGeom>
        </p:spPr>
      </p:pic>
    </p:spTree>
    <p:extLst>
      <p:ext uri="{BB962C8B-B14F-4D97-AF65-F5344CB8AC3E}">
        <p14:creationId xmlns:p14="http://schemas.microsoft.com/office/powerpoint/2010/main" val="270739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w/ Stats">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F09911F-6142-00DA-5460-526E5417B003}"/>
              </a:ext>
            </a:extLst>
          </p:cNvPr>
          <p:cNvSpPr/>
          <p:nvPr userDrawn="1"/>
        </p:nvSpPr>
        <p:spPr>
          <a:xfrm>
            <a:off x="11210375" y="5861357"/>
            <a:ext cx="615642" cy="615642"/>
          </a:xfrm>
          <a:custGeom>
            <a:avLst/>
            <a:gdLst>
              <a:gd name="connsiteX0" fmla="*/ 0 w 5702300"/>
              <a:gd name="connsiteY0" fmla="*/ 2851150 h 5702300"/>
              <a:gd name="connsiteX1" fmla="*/ 2851150 w 5702300"/>
              <a:gd name="connsiteY1" fmla="*/ 0 h 5702300"/>
              <a:gd name="connsiteX2" fmla="*/ 5702300 w 5702300"/>
              <a:gd name="connsiteY2" fmla="*/ 2851150 h 5702300"/>
              <a:gd name="connsiteX3" fmla="*/ 2851150 w 5702300"/>
              <a:gd name="connsiteY3" fmla="*/ 5702300 h 5702300"/>
              <a:gd name="connsiteX4" fmla="*/ 0 w 5702300"/>
              <a:gd name="connsiteY4" fmla="*/ 2851150 h 5702300"/>
              <a:gd name="connsiteX0" fmla="*/ 5702300 w 5793740"/>
              <a:gd name="connsiteY0" fmla="*/ 2851150 h 5702300"/>
              <a:gd name="connsiteX1" fmla="*/ 2851150 w 5793740"/>
              <a:gd name="connsiteY1" fmla="*/ 5702300 h 5702300"/>
              <a:gd name="connsiteX2" fmla="*/ 0 w 5793740"/>
              <a:gd name="connsiteY2" fmla="*/ 2851150 h 5702300"/>
              <a:gd name="connsiteX3" fmla="*/ 2851150 w 5793740"/>
              <a:gd name="connsiteY3" fmla="*/ 0 h 5702300"/>
              <a:gd name="connsiteX4" fmla="*/ 5793740 w 5793740"/>
              <a:gd name="connsiteY4" fmla="*/ 2942590 h 5702300"/>
              <a:gd name="connsiteX0" fmla="*/ 5702300 w 5702300"/>
              <a:gd name="connsiteY0" fmla="*/ 2851150 h 5702300"/>
              <a:gd name="connsiteX1" fmla="*/ 2851150 w 5702300"/>
              <a:gd name="connsiteY1" fmla="*/ 5702300 h 5702300"/>
              <a:gd name="connsiteX2" fmla="*/ 0 w 5702300"/>
              <a:gd name="connsiteY2" fmla="*/ 2851150 h 5702300"/>
              <a:gd name="connsiteX3" fmla="*/ 2851150 w 5702300"/>
              <a:gd name="connsiteY3" fmla="*/ 0 h 5702300"/>
              <a:gd name="connsiteX0" fmla="*/ 2851150 w 2851150"/>
              <a:gd name="connsiteY0" fmla="*/ 5702300 h 5702300"/>
              <a:gd name="connsiteX1" fmla="*/ 0 w 2851150"/>
              <a:gd name="connsiteY1" fmla="*/ 2851150 h 5702300"/>
              <a:gd name="connsiteX2" fmla="*/ 2851150 w 2851150"/>
              <a:gd name="connsiteY2" fmla="*/ 0 h 5702300"/>
              <a:gd name="connsiteX0" fmla="*/ 0 w 2851150"/>
              <a:gd name="connsiteY0" fmla="*/ 2851150 h 2851150"/>
              <a:gd name="connsiteX1" fmla="*/ 2851150 w 2851150"/>
              <a:gd name="connsiteY1" fmla="*/ 0 h 2851150"/>
            </a:gdLst>
            <a:ahLst/>
            <a:cxnLst>
              <a:cxn ang="0">
                <a:pos x="connsiteX0" y="connsiteY0"/>
              </a:cxn>
              <a:cxn ang="0">
                <a:pos x="connsiteX1" y="connsiteY1"/>
              </a:cxn>
            </a:cxnLst>
            <a:rect l="l" t="t" r="r" b="b"/>
            <a:pathLst>
              <a:path w="2851150" h="2851150">
                <a:moveTo>
                  <a:pt x="0" y="2851150"/>
                </a:moveTo>
                <a:cubicBezTo>
                  <a:pt x="0" y="1276503"/>
                  <a:pt x="1276503" y="0"/>
                  <a:pt x="2851150" y="0"/>
                </a:cubicBezTo>
              </a:path>
            </a:pathLst>
          </a:custGeom>
          <a:noFill/>
          <a:ln w="508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820396" y="3059399"/>
            <a:ext cx="4836208" cy="294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cxnSp>
        <p:nvCxnSpPr>
          <p:cNvPr id="6" name="Straight Connector 5">
            <a:extLst>
              <a:ext uri="{FF2B5EF4-FFF2-40B4-BE49-F238E27FC236}">
                <a16:creationId xmlns:a16="http://schemas.microsoft.com/office/drawing/2014/main" id="{285FACC6-2E98-762C-A5E6-8F1F459B88B7}"/>
              </a:ext>
            </a:extLst>
          </p:cNvPr>
          <p:cNvCxnSpPr/>
          <p:nvPr userDrawn="1"/>
        </p:nvCxnSpPr>
        <p:spPr>
          <a:xfrm>
            <a:off x="0" y="1427146"/>
            <a:ext cx="12192000" cy="0"/>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0BC89D2-F5F6-4FC7-2988-CE17E3821E2C}"/>
              </a:ext>
            </a:extLst>
          </p:cNvPr>
          <p:cNvCxnSpPr/>
          <p:nvPr userDrawn="1"/>
        </p:nvCxnSpPr>
        <p:spPr>
          <a:xfrm>
            <a:off x="0" y="6477711"/>
            <a:ext cx="12192000" cy="0"/>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E42A36-A186-ECA6-141F-DAC220550294}"/>
              </a:ext>
            </a:extLst>
          </p:cNvPr>
          <p:cNvCxnSpPr>
            <a:cxnSpLocks/>
          </p:cNvCxnSpPr>
          <p:nvPr userDrawn="1"/>
        </p:nvCxnSpPr>
        <p:spPr>
          <a:xfrm flipV="1">
            <a:off x="372454"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92B87FE-AC47-2CB1-29A1-703472A3AD5D}"/>
              </a:ext>
            </a:extLst>
          </p:cNvPr>
          <p:cNvCxnSpPr>
            <a:cxnSpLocks/>
          </p:cNvCxnSpPr>
          <p:nvPr userDrawn="1"/>
        </p:nvCxnSpPr>
        <p:spPr>
          <a:xfrm flipV="1">
            <a:off x="6096000"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C0CB240-25D7-31B3-F30F-D897AB1B1E7F}"/>
              </a:ext>
            </a:extLst>
          </p:cNvPr>
          <p:cNvCxnSpPr>
            <a:cxnSpLocks/>
          </p:cNvCxnSpPr>
          <p:nvPr userDrawn="1"/>
        </p:nvCxnSpPr>
        <p:spPr>
          <a:xfrm flipV="1">
            <a:off x="11821683"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75ACC726-D2BD-4776-BB92-C763F3ECEBAF}"/>
              </a:ext>
            </a:extLst>
          </p:cNvPr>
          <p:cNvSpPr>
            <a:spLocks noGrp="1"/>
          </p:cNvSpPr>
          <p:nvPr>
            <p:ph sz="half" idx="14"/>
          </p:nvPr>
        </p:nvSpPr>
        <p:spPr>
          <a:xfrm>
            <a:off x="6527117" y="3059399"/>
            <a:ext cx="4836208" cy="294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17699657-92FC-4C36-B2DD-78CA86CF3CBA}"/>
              </a:ext>
            </a:extLst>
          </p:cNvPr>
          <p:cNvSpPr>
            <a:spLocks noGrp="1"/>
          </p:cNvSpPr>
          <p:nvPr>
            <p:ph type="body" sz="quarter" idx="17" hasCustomPrompt="1"/>
          </p:nvPr>
        </p:nvSpPr>
        <p:spPr>
          <a:xfrm>
            <a:off x="6535397" y="1754415"/>
            <a:ext cx="4835525" cy="1069975"/>
          </a:xfrm>
        </p:spPr>
        <p:txBody>
          <a:bodyPr lIns="0" tIns="0" rIns="0" bIns="0" anchor="b">
            <a:normAutofit/>
          </a:bodyPr>
          <a:lstStyle>
            <a:lvl1pPr marL="0" indent="0">
              <a:buNone/>
              <a:defRPr sz="6600" b="1">
                <a:solidFill>
                  <a:schemeClr val="accent1"/>
                </a:solidFill>
              </a:defRPr>
            </a:lvl1pPr>
          </a:lstStyle>
          <a:p>
            <a:pPr lvl="0"/>
            <a:r>
              <a:rPr lang="en-US" dirty="0"/>
              <a:t>XX</a:t>
            </a:r>
          </a:p>
        </p:txBody>
      </p:sp>
      <p:sp>
        <p:nvSpPr>
          <p:cNvPr id="18" name="Text Placeholder 13">
            <a:extLst>
              <a:ext uri="{FF2B5EF4-FFF2-40B4-BE49-F238E27FC236}">
                <a16:creationId xmlns:a16="http://schemas.microsoft.com/office/drawing/2014/main" id="{2D16F635-5017-F66F-13EB-1AF9A481449A}"/>
              </a:ext>
            </a:extLst>
          </p:cNvPr>
          <p:cNvSpPr>
            <a:spLocks noGrp="1"/>
          </p:cNvSpPr>
          <p:nvPr>
            <p:ph type="body" sz="quarter" idx="18" hasCustomPrompt="1"/>
          </p:nvPr>
        </p:nvSpPr>
        <p:spPr>
          <a:xfrm>
            <a:off x="843095" y="1754415"/>
            <a:ext cx="4835525" cy="1069975"/>
          </a:xfrm>
        </p:spPr>
        <p:txBody>
          <a:bodyPr lIns="0" tIns="0" rIns="0" bIns="0" anchor="b">
            <a:normAutofit/>
          </a:bodyPr>
          <a:lstStyle>
            <a:lvl1pPr marL="0" indent="0">
              <a:buNone/>
              <a:defRPr sz="6600" b="1">
                <a:solidFill>
                  <a:schemeClr val="accent1"/>
                </a:solidFill>
              </a:defRPr>
            </a:lvl1pPr>
          </a:lstStyle>
          <a:p>
            <a:pPr lvl="0"/>
            <a:r>
              <a:rPr lang="en-US" dirty="0"/>
              <a:t>XX</a:t>
            </a:r>
          </a:p>
        </p:txBody>
      </p:sp>
    </p:spTree>
    <p:extLst>
      <p:ext uri="{BB962C8B-B14F-4D97-AF65-F5344CB8AC3E}">
        <p14:creationId xmlns:p14="http://schemas.microsoft.com/office/powerpoint/2010/main" val="306504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03E26AB2-6C31-4DBB-8A20-731754E6F634}"/>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444238"/>
            <a:ext cx="3387695" cy="5048637"/>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2A4A484-1E74-D62B-13A9-5C95D52AFB46}"/>
              </a:ext>
            </a:extLst>
          </p:cNvPr>
          <p:cNvSpPr>
            <a:spLocks noGrp="1"/>
          </p:cNvSpPr>
          <p:nvPr>
            <p:ph sz="half" idx="2"/>
          </p:nvPr>
        </p:nvSpPr>
        <p:spPr>
          <a:xfrm>
            <a:off x="8431850" y="1444238"/>
            <a:ext cx="3379150" cy="5048637"/>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10" name="Content Placeholder 3">
            <a:extLst>
              <a:ext uri="{FF2B5EF4-FFF2-40B4-BE49-F238E27FC236}">
                <a16:creationId xmlns:a16="http://schemas.microsoft.com/office/drawing/2014/main" id="{DBC36BBD-F12D-FC5F-2F8B-E14085F5568B}"/>
              </a:ext>
            </a:extLst>
          </p:cNvPr>
          <p:cNvSpPr>
            <a:spLocks noGrp="1"/>
          </p:cNvSpPr>
          <p:nvPr>
            <p:ph sz="half" idx="13"/>
          </p:nvPr>
        </p:nvSpPr>
        <p:spPr>
          <a:xfrm>
            <a:off x="4415326" y="1444238"/>
            <a:ext cx="3379150" cy="5048637"/>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9777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w/ Subheads">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3F7C1121-6BAE-CA4F-CB8E-BE494517093C}"/>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855862"/>
            <a:ext cx="3387695" cy="4637013"/>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2A4A484-1E74-D62B-13A9-5C95D52AFB46}"/>
              </a:ext>
            </a:extLst>
          </p:cNvPr>
          <p:cNvSpPr>
            <a:spLocks noGrp="1"/>
          </p:cNvSpPr>
          <p:nvPr>
            <p:ph sz="half" idx="2"/>
          </p:nvPr>
        </p:nvSpPr>
        <p:spPr>
          <a:xfrm>
            <a:off x="8431850" y="1855862"/>
            <a:ext cx="3379150" cy="4637013"/>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10" name="Content Placeholder 3">
            <a:extLst>
              <a:ext uri="{FF2B5EF4-FFF2-40B4-BE49-F238E27FC236}">
                <a16:creationId xmlns:a16="http://schemas.microsoft.com/office/drawing/2014/main" id="{DBC36BBD-F12D-FC5F-2F8B-E14085F5568B}"/>
              </a:ext>
            </a:extLst>
          </p:cNvPr>
          <p:cNvSpPr>
            <a:spLocks noGrp="1"/>
          </p:cNvSpPr>
          <p:nvPr>
            <p:ph sz="half" idx="13"/>
          </p:nvPr>
        </p:nvSpPr>
        <p:spPr>
          <a:xfrm>
            <a:off x="4415326" y="1855862"/>
            <a:ext cx="3379150" cy="4637013"/>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a:extLst>
              <a:ext uri="{FF2B5EF4-FFF2-40B4-BE49-F238E27FC236}">
                <a16:creationId xmlns:a16="http://schemas.microsoft.com/office/drawing/2014/main" id="{104F49C8-F654-3D0A-96AD-DFBE42775E74}"/>
              </a:ext>
            </a:extLst>
          </p:cNvPr>
          <p:cNvSpPr>
            <a:spLocks noGrp="1"/>
          </p:cNvSpPr>
          <p:nvPr>
            <p:ph type="body" sz="quarter" idx="14"/>
          </p:nvPr>
        </p:nvSpPr>
        <p:spPr>
          <a:xfrm>
            <a:off x="380999" y="1034216"/>
            <a:ext cx="11429999" cy="249299"/>
          </a:xfrm>
        </p:spPr>
        <p:txBody>
          <a:bodyPr wrap="square" lIns="0" tIns="0" rIns="0" bIns="0">
            <a:spAutoFit/>
          </a:bodyPr>
          <a:lstStyle>
            <a:lvl1pPr marL="0" indent="0">
              <a:buNone/>
              <a:defRPr sz="18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470170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444238"/>
            <a:ext cx="3387695" cy="5048637"/>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cxnSp>
        <p:nvCxnSpPr>
          <p:cNvPr id="5" name="Straight Connector 4">
            <a:extLst>
              <a:ext uri="{FF2B5EF4-FFF2-40B4-BE49-F238E27FC236}">
                <a16:creationId xmlns:a16="http://schemas.microsoft.com/office/drawing/2014/main" id="{6B9C7496-F6D9-8D55-EBF4-92BEA9B85888}"/>
              </a:ext>
            </a:extLst>
          </p:cNvPr>
          <p:cNvCxnSpPr>
            <a:cxnSpLocks/>
          </p:cNvCxnSpPr>
          <p:nvPr userDrawn="1"/>
        </p:nvCxnSpPr>
        <p:spPr>
          <a:xfrm flipV="1">
            <a:off x="4326093" y="1444238"/>
            <a:ext cx="0" cy="5048637"/>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210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Slide w/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5" name="Content Placeholder 2">
            <a:extLst>
              <a:ext uri="{FF2B5EF4-FFF2-40B4-BE49-F238E27FC236}">
                <a16:creationId xmlns:a16="http://schemas.microsoft.com/office/drawing/2014/main" id="{3F00F21A-3121-A3BB-F2DA-B25ADC6ABEDA}"/>
              </a:ext>
            </a:extLst>
          </p:cNvPr>
          <p:cNvSpPr>
            <a:spLocks noGrp="1"/>
          </p:cNvSpPr>
          <p:nvPr>
            <p:ph sz="half" idx="1"/>
          </p:nvPr>
        </p:nvSpPr>
        <p:spPr>
          <a:xfrm>
            <a:off x="381000" y="1855862"/>
            <a:ext cx="3387695" cy="4637013"/>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9">
            <a:extLst>
              <a:ext uri="{FF2B5EF4-FFF2-40B4-BE49-F238E27FC236}">
                <a16:creationId xmlns:a16="http://schemas.microsoft.com/office/drawing/2014/main" id="{C4D9B924-966A-6C41-4E6C-DF4A9886647B}"/>
              </a:ext>
            </a:extLst>
          </p:cNvPr>
          <p:cNvSpPr>
            <a:spLocks noGrp="1"/>
          </p:cNvSpPr>
          <p:nvPr>
            <p:ph type="body" sz="quarter" idx="14"/>
          </p:nvPr>
        </p:nvSpPr>
        <p:spPr>
          <a:xfrm>
            <a:off x="380999" y="1034216"/>
            <a:ext cx="11429999" cy="249299"/>
          </a:xfrm>
        </p:spPr>
        <p:txBody>
          <a:bodyPr wrap="square" lIns="0" tIns="0" rIns="0" bIns="0">
            <a:spAutoFit/>
          </a:bodyPr>
          <a:lstStyle>
            <a:lvl1pPr marL="0" indent="0">
              <a:buNone/>
              <a:defRPr sz="1800" b="1">
                <a:solidFill>
                  <a:schemeClr val="tx1"/>
                </a:solidFill>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4A536691-CBA0-05E1-4FBB-05F8B143A900}"/>
              </a:ext>
            </a:extLst>
          </p:cNvPr>
          <p:cNvCxnSpPr>
            <a:cxnSpLocks/>
          </p:cNvCxnSpPr>
          <p:nvPr userDrawn="1"/>
        </p:nvCxnSpPr>
        <p:spPr>
          <a:xfrm flipV="1">
            <a:off x="4326093" y="1855862"/>
            <a:ext cx="0" cy="463701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921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w/ Icons">
    <p:spTree>
      <p:nvGrpSpPr>
        <p:cNvPr id="1" name=""/>
        <p:cNvGrpSpPr/>
        <p:nvPr/>
      </p:nvGrpSpPr>
      <p:grpSpPr>
        <a:xfrm>
          <a:off x="0" y="0"/>
          <a:ext cx="0" cy="0"/>
          <a:chOff x="0" y="0"/>
          <a:chExt cx="0" cy="0"/>
        </a:xfrm>
      </p:grpSpPr>
      <p:sp>
        <p:nvSpPr>
          <p:cNvPr id="4" name="Oval 8">
            <a:extLst>
              <a:ext uri="{FF2B5EF4-FFF2-40B4-BE49-F238E27FC236}">
                <a16:creationId xmlns:a16="http://schemas.microsoft.com/office/drawing/2014/main" id="{22667442-5F09-2FDD-D2D4-279A396FC619}"/>
              </a:ext>
            </a:extLst>
          </p:cNvPr>
          <p:cNvSpPr/>
          <p:nvPr userDrawn="1"/>
        </p:nvSpPr>
        <p:spPr>
          <a:xfrm>
            <a:off x="11210375" y="5861357"/>
            <a:ext cx="615642" cy="615642"/>
          </a:xfrm>
          <a:custGeom>
            <a:avLst/>
            <a:gdLst>
              <a:gd name="connsiteX0" fmla="*/ 0 w 5702300"/>
              <a:gd name="connsiteY0" fmla="*/ 2851150 h 5702300"/>
              <a:gd name="connsiteX1" fmla="*/ 2851150 w 5702300"/>
              <a:gd name="connsiteY1" fmla="*/ 0 h 5702300"/>
              <a:gd name="connsiteX2" fmla="*/ 5702300 w 5702300"/>
              <a:gd name="connsiteY2" fmla="*/ 2851150 h 5702300"/>
              <a:gd name="connsiteX3" fmla="*/ 2851150 w 5702300"/>
              <a:gd name="connsiteY3" fmla="*/ 5702300 h 5702300"/>
              <a:gd name="connsiteX4" fmla="*/ 0 w 5702300"/>
              <a:gd name="connsiteY4" fmla="*/ 2851150 h 5702300"/>
              <a:gd name="connsiteX0" fmla="*/ 5702300 w 5793740"/>
              <a:gd name="connsiteY0" fmla="*/ 2851150 h 5702300"/>
              <a:gd name="connsiteX1" fmla="*/ 2851150 w 5793740"/>
              <a:gd name="connsiteY1" fmla="*/ 5702300 h 5702300"/>
              <a:gd name="connsiteX2" fmla="*/ 0 w 5793740"/>
              <a:gd name="connsiteY2" fmla="*/ 2851150 h 5702300"/>
              <a:gd name="connsiteX3" fmla="*/ 2851150 w 5793740"/>
              <a:gd name="connsiteY3" fmla="*/ 0 h 5702300"/>
              <a:gd name="connsiteX4" fmla="*/ 5793740 w 5793740"/>
              <a:gd name="connsiteY4" fmla="*/ 2942590 h 5702300"/>
              <a:gd name="connsiteX0" fmla="*/ 5702300 w 5702300"/>
              <a:gd name="connsiteY0" fmla="*/ 2851150 h 5702300"/>
              <a:gd name="connsiteX1" fmla="*/ 2851150 w 5702300"/>
              <a:gd name="connsiteY1" fmla="*/ 5702300 h 5702300"/>
              <a:gd name="connsiteX2" fmla="*/ 0 w 5702300"/>
              <a:gd name="connsiteY2" fmla="*/ 2851150 h 5702300"/>
              <a:gd name="connsiteX3" fmla="*/ 2851150 w 5702300"/>
              <a:gd name="connsiteY3" fmla="*/ 0 h 5702300"/>
              <a:gd name="connsiteX0" fmla="*/ 2851150 w 2851150"/>
              <a:gd name="connsiteY0" fmla="*/ 5702300 h 5702300"/>
              <a:gd name="connsiteX1" fmla="*/ 0 w 2851150"/>
              <a:gd name="connsiteY1" fmla="*/ 2851150 h 5702300"/>
              <a:gd name="connsiteX2" fmla="*/ 2851150 w 2851150"/>
              <a:gd name="connsiteY2" fmla="*/ 0 h 5702300"/>
              <a:gd name="connsiteX0" fmla="*/ 0 w 2851150"/>
              <a:gd name="connsiteY0" fmla="*/ 2851150 h 2851150"/>
              <a:gd name="connsiteX1" fmla="*/ 2851150 w 2851150"/>
              <a:gd name="connsiteY1" fmla="*/ 0 h 2851150"/>
            </a:gdLst>
            <a:ahLst/>
            <a:cxnLst>
              <a:cxn ang="0">
                <a:pos x="connsiteX0" y="connsiteY0"/>
              </a:cxn>
              <a:cxn ang="0">
                <a:pos x="connsiteX1" y="connsiteY1"/>
              </a:cxn>
            </a:cxnLst>
            <a:rect l="l" t="t" r="r" b="b"/>
            <a:pathLst>
              <a:path w="2851150" h="2851150">
                <a:moveTo>
                  <a:pt x="0" y="2851150"/>
                </a:moveTo>
                <a:cubicBezTo>
                  <a:pt x="0" y="1276503"/>
                  <a:pt x="1276503" y="0"/>
                  <a:pt x="2851150" y="0"/>
                </a:cubicBezTo>
              </a:path>
            </a:pathLst>
          </a:custGeom>
          <a:noFill/>
          <a:ln w="508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cxnSp>
        <p:nvCxnSpPr>
          <p:cNvPr id="5" name="Straight Connector 4">
            <a:extLst>
              <a:ext uri="{FF2B5EF4-FFF2-40B4-BE49-F238E27FC236}">
                <a16:creationId xmlns:a16="http://schemas.microsoft.com/office/drawing/2014/main" id="{127CCFBC-CDFD-BCCE-7B90-A82490891BC5}"/>
              </a:ext>
            </a:extLst>
          </p:cNvPr>
          <p:cNvCxnSpPr/>
          <p:nvPr userDrawn="1"/>
        </p:nvCxnSpPr>
        <p:spPr>
          <a:xfrm>
            <a:off x="0" y="1427146"/>
            <a:ext cx="12192000" cy="0"/>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C3C8897-A8EE-43F4-EF8F-820D359F4F6E}"/>
              </a:ext>
            </a:extLst>
          </p:cNvPr>
          <p:cNvCxnSpPr/>
          <p:nvPr userDrawn="1"/>
        </p:nvCxnSpPr>
        <p:spPr>
          <a:xfrm>
            <a:off x="0" y="6477711"/>
            <a:ext cx="12192000" cy="0"/>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D2754F8-4CB8-9AC7-3BE9-15A9C35C5055}"/>
              </a:ext>
            </a:extLst>
          </p:cNvPr>
          <p:cNvCxnSpPr>
            <a:cxnSpLocks/>
          </p:cNvCxnSpPr>
          <p:nvPr userDrawn="1"/>
        </p:nvCxnSpPr>
        <p:spPr>
          <a:xfrm flipV="1">
            <a:off x="372454"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0468074-4293-D2B9-A233-5A0E40DF83AC}"/>
              </a:ext>
            </a:extLst>
          </p:cNvPr>
          <p:cNvCxnSpPr>
            <a:cxnSpLocks/>
          </p:cNvCxnSpPr>
          <p:nvPr userDrawn="1"/>
        </p:nvCxnSpPr>
        <p:spPr>
          <a:xfrm flipV="1">
            <a:off x="4178524"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EF6D28-C740-91B2-A03D-375F2B4CEC5E}"/>
              </a:ext>
            </a:extLst>
          </p:cNvPr>
          <p:cNvCxnSpPr>
            <a:cxnSpLocks/>
          </p:cNvCxnSpPr>
          <p:nvPr userDrawn="1"/>
        </p:nvCxnSpPr>
        <p:spPr>
          <a:xfrm flipV="1">
            <a:off x="11821683"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965530-9FC7-A575-0C9F-97A2A96325AB}"/>
              </a:ext>
            </a:extLst>
          </p:cNvPr>
          <p:cNvCxnSpPr>
            <a:cxnSpLocks/>
          </p:cNvCxnSpPr>
          <p:nvPr userDrawn="1"/>
        </p:nvCxnSpPr>
        <p:spPr>
          <a:xfrm flipV="1">
            <a:off x="8043885"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4C54AC4-8629-6A8C-A819-5AB373C226E4}"/>
              </a:ext>
            </a:extLst>
          </p:cNvPr>
          <p:cNvSpPr>
            <a:spLocks noGrp="1"/>
          </p:cNvSpPr>
          <p:nvPr>
            <p:ph sz="half" idx="1"/>
          </p:nvPr>
        </p:nvSpPr>
        <p:spPr>
          <a:xfrm>
            <a:off x="820396" y="3059399"/>
            <a:ext cx="2837203" cy="294829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4">
            <a:extLst>
              <a:ext uri="{FF2B5EF4-FFF2-40B4-BE49-F238E27FC236}">
                <a16:creationId xmlns:a16="http://schemas.microsoft.com/office/drawing/2014/main" id="{EFB0B45D-C74B-10AB-54A3-939DCC42DA48}"/>
              </a:ext>
            </a:extLst>
          </p:cNvPr>
          <p:cNvSpPr>
            <a:spLocks noGrp="1"/>
          </p:cNvSpPr>
          <p:nvPr>
            <p:ph type="pic" sz="quarter" idx="14"/>
          </p:nvPr>
        </p:nvSpPr>
        <p:spPr>
          <a:xfrm>
            <a:off x="828675" y="1957388"/>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A3DF2171-4F6E-63CC-4D32-36B1FD7F56F7}"/>
              </a:ext>
            </a:extLst>
          </p:cNvPr>
          <p:cNvSpPr>
            <a:spLocks noGrp="1"/>
          </p:cNvSpPr>
          <p:nvPr>
            <p:ph sz="half" idx="15"/>
          </p:nvPr>
        </p:nvSpPr>
        <p:spPr>
          <a:xfrm>
            <a:off x="4680014" y="3059399"/>
            <a:ext cx="2837203" cy="294829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4">
            <a:extLst>
              <a:ext uri="{FF2B5EF4-FFF2-40B4-BE49-F238E27FC236}">
                <a16:creationId xmlns:a16="http://schemas.microsoft.com/office/drawing/2014/main" id="{6AF6018A-3B1A-CB9B-53BD-67393BD511C9}"/>
              </a:ext>
            </a:extLst>
          </p:cNvPr>
          <p:cNvSpPr>
            <a:spLocks noGrp="1"/>
          </p:cNvSpPr>
          <p:nvPr>
            <p:ph type="pic" sz="quarter" idx="16"/>
          </p:nvPr>
        </p:nvSpPr>
        <p:spPr>
          <a:xfrm>
            <a:off x="4680014" y="1957388"/>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17" name="Content Placeholder 2">
            <a:extLst>
              <a:ext uri="{FF2B5EF4-FFF2-40B4-BE49-F238E27FC236}">
                <a16:creationId xmlns:a16="http://schemas.microsoft.com/office/drawing/2014/main" id="{62378437-EA50-FF99-868D-D2C3B444C421}"/>
              </a:ext>
            </a:extLst>
          </p:cNvPr>
          <p:cNvSpPr>
            <a:spLocks noGrp="1"/>
          </p:cNvSpPr>
          <p:nvPr>
            <p:ph sz="half" idx="17"/>
          </p:nvPr>
        </p:nvSpPr>
        <p:spPr>
          <a:xfrm>
            <a:off x="8574508" y="3059399"/>
            <a:ext cx="2837203" cy="294829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14">
            <a:extLst>
              <a:ext uri="{FF2B5EF4-FFF2-40B4-BE49-F238E27FC236}">
                <a16:creationId xmlns:a16="http://schemas.microsoft.com/office/drawing/2014/main" id="{333DB5E2-4FDD-C2F7-1951-B24579DD646D}"/>
              </a:ext>
            </a:extLst>
          </p:cNvPr>
          <p:cNvSpPr>
            <a:spLocks noGrp="1"/>
          </p:cNvSpPr>
          <p:nvPr>
            <p:ph type="pic" sz="quarter" idx="18"/>
          </p:nvPr>
        </p:nvSpPr>
        <p:spPr>
          <a:xfrm>
            <a:off x="8582787" y="1957388"/>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Tree>
    <p:extLst>
      <p:ext uri="{BB962C8B-B14F-4D97-AF65-F5344CB8AC3E}">
        <p14:creationId xmlns:p14="http://schemas.microsoft.com/office/powerpoint/2010/main" val="2726517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w/ Stats">
    <p:spTree>
      <p:nvGrpSpPr>
        <p:cNvPr id="1" name=""/>
        <p:cNvGrpSpPr/>
        <p:nvPr/>
      </p:nvGrpSpPr>
      <p:grpSpPr>
        <a:xfrm>
          <a:off x="0" y="0"/>
          <a:ext cx="0" cy="0"/>
          <a:chOff x="0" y="0"/>
          <a:chExt cx="0" cy="0"/>
        </a:xfrm>
      </p:grpSpPr>
      <p:sp>
        <p:nvSpPr>
          <p:cNvPr id="16" name="Oval 8">
            <a:extLst>
              <a:ext uri="{FF2B5EF4-FFF2-40B4-BE49-F238E27FC236}">
                <a16:creationId xmlns:a16="http://schemas.microsoft.com/office/drawing/2014/main" id="{32B17A7D-CEF3-6D4F-B8E6-DA473B7E2548}"/>
              </a:ext>
            </a:extLst>
          </p:cNvPr>
          <p:cNvSpPr/>
          <p:nvPr userDrawn="1"/>
        </p:nvSpPr>
        <p:spPr>
          <a:xfrm>
            <a:off x="11210375" y="5861357"/>
            <a:ext cx="615642" cy="615642"/>
          </a:xfrm>
          <a:custGeom>
            <a:avLst/>
            <a:gdLst>
              <a:gd name="connsiteX0" fmla="*/ 0 w 5702300"/>
              <a:gd name="connsiteY0" fmla="*/ 2851150 h 5702300"/>
              <a:gd name="connsiteX1" fmla="*/ 2851150 w 5702300"/>
              <a:gd name="connsiteY1" fmla="*/ 0 h 5702300"/>
              <a:gd name="connsiteX2" fmla="*/ 5702300 w 5702300"/>
              <a:gd name="connsiteY2" fmla="*/ 2851150 h 5702300"/>
              <a:gd name="connsiteX3" fmla="*/ 2851150 w 5702300"/>
              <a:gd name="connsiteY3" fmla="*/ 5702300 h 5702300"/>
              <a:gd name="connsiteX4" fmla="*/ 0 w 5702300"/>
              <a:gd name="connsiteY4" fmla="*/ 2851150 h 5702300"/>
              <a:gd name="connsiteX0" fmla="*/ 5702300 w 5793740"/>
              <a:gd name="connsiteY0" fmla="*/ 2851150 h 5702300"/>
              <a:gd name="connsiteX1" fmla="*/ 2851150 w 5793740"/>
              <a:gd name="connsiteY1" fmla="*/ 5702300 h 5702300"/>
              <a:gd name="connsiteX2" fmla="*/ 0 w 5793740"/>
              <a:gd name="connsiteY2" fmla="*/ 2851150 h 5702300"/>
              <a:gd name="connsiteX3" fmla="*/ 2851150 w 5793740"/>
              <a:gd name="connsiteY3" fmla="*/ 0 h 5702300"/>
              <a:gd name="connsiteX4" fmla="*/ 5793740 w 5793740"/>
              <a:gd name="connsiteY4" fmla="*/ 2942590 h 5702300"/>
              <a:gd name="connsiteX0" fmla="*/ 5702300 w 5702300"/>
              <a:gd name="connsiteY0" fmla="*/ 2851150 h 5702300"/>
              <a:gd name="connsiteX1" fmla="*/ 2851150 w 5702300"/>
              <a:gd name="connsiteY1" fmla="*/ 5702300 h 5702300"/>
              <a:gd name="connsiteX2" fmla="*/ 0 w 5702300"/>
              <a:gd name="connsiteY2" fmla="*/ 2851150 h 5702300"/>
              <a:gd name="connsiteX3" fmla="*/ 2851150 w 5702300"/>
              <a:gd name="connsiteY3" fmla="*/ 0 h 5702300"/>
              <a:gd name="connsiteX0" fmla="*/ 2851150 w 2851150"/>
              <a:gd name="connsiteY0" fmla="*/ 5702300 h 5702300"/>
              <a:gd name="connsiteX1" fmla="*/ 0 w 2851150"/>
              <a:gd name="connsiteY1" fmla="*/ 2851150 h 5702300"/>
              <a:gd name="connsiteX2" fmla="*/ 2851150 w 2851150"/>
              <a:gd name="connsiteY2" fmla="*/ 0 h 5702300"/>
              <a:gd name="connsiteX0" fmla="*/ 0 w 2851150"/>
              <a:gd name="connsiteY0" fmla="*/ 2851150 h 2851150"/>
              <a:gd name="connsiteX1" fmla="*/ 2851150 w 2851150"/>
              <a:gd name="connsiteY1" fmla="*/ 0 h 2851150"/>
            </a:gdLst>
            <a:ahLst/>
            <a:cxnLst>
              <a:cxn ang="0">
                <a:pos x="connsiteX0" y="connsiteY0"/>
              </a:cxn>
              <a:cxn ang="0">
                <a:pos x="connsiteX1" y="connsiteY1"/>
              </a:cxn>
            </a:cxnLst>
            <a:rect l="l" t="t" r="r" b="b"/>
            <a:pathLst>
              <a:path w="2851150" h="2851150">
                <a:moveTo>
                  <a:pt x="0" y="2851150"/>
                </a:moveTo>
                <a:cubicBezTo>
                  <a:pt x="0" y="1276503"/>
                  <a:pt x="1276503" y="0"/>
                  <a:pt x="2851150" y="0"/>
                </a:cubicBezTo>
              </a:path>
            </a:pathLst>
          </a:custGeom>
          <a:noFill/>
          <a:ln w="508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cxnSp>
        <p:nvCxnSpPr>
          <p:cNvPr id="5" name="Straight Connector 4">
            <a:extLst>
              <a:ext uri="{FF2B5EF4-FFF2-40B4-BE49-F238E27FC236}">
                <a16:creationId xmlns:a16="http://schemas.microsoft.com/office/drawing/2014/main" id="{127CCFBC-CDFD-BCCE-7B90-A82490891BC5}"/>
              </a:ext>
            </a:extLst>
          </p:cNvPr>
          <p:cNvCxnSpPr/>
          <p:nvPr userDrawn="1"/>
        </p:nvCxnSpPr>
        <p:spPr>
          <a:xfrm>
            <a:off x="0" y="1427146"/>
            <a:ext cx="12192000" cy="0"/>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C3C8897-A8EE-43F4-EF8F-820D359F4F6E}"/>
              </a:ext>
            </a:extLst>
          </p:cNvPr>
          <p:cNvCxnSpPr/>
          <p:nvPr userDrawn="1"/>
        </p:nvCxnSpPr>
        <p:spPr>
          <a:xfrm>
            <a:off x="0" y="6477711"/>
            <a:ext cx="12192000" cy="0"/>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D2754F8-4CB8-9AC7-3BE9-15A9C35C5055}"/>
              </a:ext>
            </a:extLst>
          </p:cNvPr>
          <p:cNvCxnSpPr>
            <a:cxnSpLocks/>
          </p:cNvCxnSpPr>
          <p:nvPr userDrawn="1"/>
        </p:nvCxnSpPr>
        <p:spPr>
          <a:xfrm flipV="1">
            <a:off x="372454"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0468074-4293-D2B9-A233-5A0E40DF83AC}"/>
              </a:ext>
            </a:extLst>
          </p:cNvPr>
          <p:cNvCxnSpPr>
            <a:cxnSpLocks/>
          </p:cNvCxnSpPr>
          <p:nvPr userDrawn="1"/>
        </p:nvCxnSpPr>
        <p:spPr>
          <a:xfrm flipV="1">
            <a:off x="4178524"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EF6D28-C740-91B2-A03D-375F2B4CEC5E}"/>
              </a:ext>
            </a:extLst>
          </p:cNvPr>
          <p:cNvCxnSpPr>
            <a:cxnSpLocks/>
          </p:cNvCxnSpPr>
          <p:nvPr userDrawn="1"/>
        </p:nvCxnSpPr>
        <p:spPr>
          <a:xfrm flipV="1">
            <a:off x="11821683"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965530-9FC7-A575-0C9F-97A2A96325AB}"/>
              </a:ext>
            </a:extLst>
          </p:cNvPr>
          <p:cNvCxnSpPr>
            <a:cxnSpLocks/>
          </p:cNvCxnSpPr>
          <p:nvPr userDrawn="1"/>
        </p:nvCxnSpPr>
        <p:spPr>
          <a:xfrm flipV="1">
            <a:off x="8043885"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4C54AC4-8629-6A8C-A819-5AB373C226E4}"/>
              </a:ext>
            </a:extLst>
          </p:cNvPr>
          <p:cNvSpPr>
            <a:spLocks noGrp="1"/>
          </p:cNvSpPr>
          <p:nvPr>
            <p:ph sz="half" idx="1"/>
          </p:nvPr>
        </p:nvSpPr>
        <p:spPr>
          <a:xfrm>
            <a:off x="820396" y="3059399"/>
            <a:ext cx="2837203" cy="294829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A3DF2171-4F6E-63CC-4D32-36B1FD7F56F7}"/>
              </a:ext>
            </a:extLst>
          </p:cNvPr>
          <p:cNvSpPr>
            <a:spLocks noGrp="1"/>
          </p:cNvSpPr>
          <p:nvPr>
            <p:ph sz="half" idx="15"/>
          </p:nvPr>
        </p:nvSpPr>
        <p:spPr>
          <a:xfrm>
            <a:off x="4680014" y="3059399"/>
            <a:ext cx="2837203" cy="294829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62378437-EA50-FF99-868D-D2C3B444C421}"/>
              </a:ext>
            </a:extLst>
          </p:cNvPr>
          <p:cNvSpPr>
            <a:spLocks noGrp="1"/>
          </p:cNvSpPr>
          <p:nvPr>
            <p:ph sz="half" idx="17"/>
          </p:nvPr>
        </p:nvSpPr>
        <p:spPr>
          <a:xfrm>
            <a:off x="8574508" y="3059399"/>
            <a:ext cx="2837203" cy="294829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3">
            <a:extLst>
              <a:ext uri="{FF2B5EF4-FFF2-40B4-BE49-F238E27FC236}">
                <a16:creationId xmlns:a16="http://schemas.microsoft.com/office/drawing/2014/main" id="{B31B8568-74F4-89B1-F800-491728B193C7}"/>
              </a:ext>
            </a:extLst>
          </p:cNvPr>
          <p:cNvSpPr>
            <a:spLocks noGrp="1"/>
          </p:cNvSpPr>
          <p:nvPr>
            <p:ph type="body" sz="quarter" idx="19" hasCustomPrompt="1"/>
          </p:nvPr>
        </p:nvSpPr>
        <p:spPr>
          <a:xfrm>
            <a:off x="4680015" y="1847012"/>
            <a:ext cx="2842944" cy="927225"/>
          </a:xfrm>
        </p:spPr>
        <p:txBody>
          <a:bodyPr lIns="0" tIns="0" rIns="0" bIns="0" anchor="b">
            <a:normAutofit/>
          </a:bodyPr>
          <a:lstStyle>
            <a:lvl1pPr marL="0" indent="0">
              <a:buNone/>
              <a:defRPr sz="6000" b="1"/>
            </a:lvl1pPr>
          </a:lstStyle>
          <a:p>
            <a:pPr lvl="0"/>
            <a:r>
              <a:rPr lang="en-US" dirty="0"/>
              <a:t>XX</a:t>
            </a:r>
          </a:p>
        </p:txBody>
      </p:sp>
      <p:sp>
        <p:nvSpPr>
          <p:cNvPr id="4" name="Text Placeholder 13">
            <a:extLst>
              <a:ext uri="{FF2B5EF4-FFF2-40B4-BE49-F238E27FC236}">
                <a16:creationId xmlns:a16="http://schemas.microsoft.com/office/drawing/2014/main" id="{269C75AE-B452-C65E-2B6D-CDC74A08F987}"/>
              </a:ext>
            </a:extLst>
          </p:cNvPr>
          <p:cNvSpPr>
            <a:spLocks noGrp="1"/>
          </p:cNvSpPr>
          <p:nvPr>
            <p:ph type="body" sz="quarter" idx="20" hasCustomPrompt="1"/>
          </p:nvPr>
        </p:nvSpPr>
        <p:spPr>
          <a:xfrm>
            <a:off x="820397" y="1847012"/>
            <a:ext cx="2837202" cy="927225"/>
          </a:xfrm>
        </p:spPr>
        <p:txBody>
          <a:bodyPr lIns="0" tIns="0" rIns="0" bIns="0" anchor="b">
            <a:normAutofit/>
          </a:bodyPr>
          <a:lstStyle>
            <a:lvl1pPr marL="0" indent="0">
              <a:buNone/>
              <a:defRPr sz="6000" b="1"/>
            </a:lvl1pPr>
          </a:lstStyle>
          <a:p>
            <a:pPr lvl="0"/>
            <a:r>
              <a:rPr lang="en-US" dirty="0"/>
              <a:t>XX</a:t>
            </a:r>
          </a:p>
        </p:txBody>
      </p:sp>
      <p:sp>
        <p:nvSpPr>
          <p:cNvPr id="10" name="Text Placeholder 13">
            <a:extLst>
              <a:ext uri="{FF2B5EF4-FFF2-40B4-BE49-F238E27FC236}">
                <a16:creationId xmlns:a16="http://schemas.microsoft.com/office/drawing/2014/main" id="{E365C4AC-C23D-EFA7-382F-3DA55DA96C73}"/>
              </a:ext>
            </a:extLst>
          </p:cNvPr>
          <p:cNvSpPr>
            <a:spLocks noGrp="1"/>
          </p:cNvSpPr>
          <p:nvPr>
            <p:ph type="body" sz="quarter" idx="21" hasCustomPrompt="1"/>
          </p:nvPr>
        </p:nvSpPr>
        <p:spPr>
          <a:xfrm>
            <a:off x="8574508" y="1847012"/>
            <a:ext cx="2842944" cy="927225"/>
          </a:xfrm>
        </p:spPr>
        <p:txBody>
          <a:bodyPr lIns="0" tIns="0" rIns="0" bIns="0" anchor="b">
            <a:normAutofit/>
          </a:bodyPr>
          <a:lstStyle>
            <a:lvl1pPr marL="0" indent="0">
              <a:buNone/>
              <a:defRPr sz="6000" b="1"/>
            </a:lvl1pPr>
          </a:lstStyle>
          <a:p>
            <a:pPr lvl="0"/>
            <a:r>
              <a:rPr lang="en-US" dirty="0"/>
              <a:t>XX</a:t>
            </a:r>
          </a:p>
        </p:txBody>
      </p:sp>
    </p:spTree>
    <p:extLst>
      <p:ext uri="{BB962C8B-B14F-4D97-AF65-F5344CB8AC3E}">
        <p14:creationId xmlns:p14="http://schemas.microsoft.com/office/powerpoint/2010/main" val="1573326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List (3)">
    <p:spTree>
      <p:nvGrpSpPr>
        <p:cNvPr id="1" name=""/>
        <p:cNvGrpSpPr/>
        <p:nvPr/>
      </p:nvGrpSpPr>
      <p:grpSpPr>
        <a:xfrm>
          <a:off x="0" y="0"/>
          <a:ext cx="0" cy="0"/>
          <a:chOff x="0" y="0"/>
          <a:chExt cx="0" cy="0"/>
        </a:xfrm>
      </p:grpSpPr>
      <p:sp>
        <p:nvSpPr>
          <p:cNvPr id="29" name="Graphic 7">
            <a:extLst>
              <a:ext uri="{FF2B5EF4-FFF2-40B4-BE49-F238E27FC236}">
                <a16:creationId xmlns:a16="http://schemas.microsoft.com/office/drawing/2014/main" id="{81BC9573-A743-5110-7311-481BDE76517E}"/>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5" name="Content Placeholder 2">
            <a:extLst>
              <a:ext uri="{FF2B5EF4-FFF2-40B4-BE49-F238E27FC236}">
                <a16:creationId xmlns:a16="http://schemas.microsoft.com/office/drawing/2014/main" id="{683501B4-3A42-BF06-14F5-566E3EF4797C}"/>
              </a:ext>
            </a:extLst>
          </p:cNvPr>
          <p:cNvSpPr>
            <a:spLocks noGrp="1"/>
          </p:cNvSpPr>
          <p:nvPr>
            <p:ph sz="half" idx="15"/>
          </p:nvPr>
        </p:nvSpPr>
        <p:spPr>
          <a:xfrm>
            <a:off x="4541405" y="3081855"/>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14">
            <a:extLst>
              <a:ext uri="{FF2B5EF4-FFF2-40B4-BE49-F238E27FC236}">
                <a16:creationId xmlns:a16="http://schemas.microsoft.com/office/drawing/2014/main" id="{738686BC-89DE-7230-C0FF-69EE4E715880}"/>
              </a:ext>
            </a:extLst>
          </p:cNvPr>
          <p:cNvSpPr>
            <a:spLocks noGrp="1"/>
          </p:cNvSpPr>
          <p:nvPr>
            <p:ph type="pic" sz="quarter" idx="16"/>
          </p:nvPr>
        </p:nvSpPr>
        <p:spPr>
          <a:xfrm>
            <a:off x="4549684"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8" name="Content Placeholder 2">
            <a:extLst>
              <a:ext uri="{FF2B5EF4-FFF2-40B4-BE49-F238E27FC236}">
                <a16:creationId xmlns:a16="http://schemas.microsoft.com/office/drawing/2014/main" id="{750A9C53-9A18-3F45-F7FB-536EC24F9B60}"/>
              </a:ext>
            </a:extLst>
          </p:cNvPr>
          <p:cNvSpPr>
            <a:spLocks noGrp="1"/>
          </p:cNvSpPr>
          <p:nvPr>
            <p:ph sz="half" idx="25"/>
          </p:nvPr>
        </p:nvSpPr>
        <p:spPr>
          <a:xfrm>
            <a:off x="371741" y="3081855"/>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Picture Placeholder 14">
            <a:extLst>
              <a:ext uri="{FF2B5EF4-FFF2-40B4-BE49-F238E27FC236}">
                <a16:creationId xmlns:a16="http://schemas.microsoft.com/office/drawing/2014/main" id="{62341F2A-A4E8-5D68-F425-847090B53B7D}"/>
              </a:ext>
            </a:extLst>
          </p:cNvPr>
          <p:cNvSpPr>
            <a:spLocks noGrp="1"/>
          </p:cNvSpPr>
          <p:nvPr>
            <p:ph type="pic" sz="quarter" idx="26"/>
          </p:nvPr>
        </p:nvSpPr>
        <p:spPr>
          <a:xfrm>
            <a:off x="380020"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10" name="Content Placeholder 2">
            <a:extLst>
              <a:ext uri="{FF2B5EF4-FFF2-40B4-BE49-F238E27FC236}">
                <a16:creationId xmlns:a16="http://schemas.microsoft.com/office/drawing/2014/main" id="{C75CE9E0-4685-A8B2-405A-4776F0CA6230}"/>
              </a:ext>
            </a:extLst>
          </p:cNvPr>
          <p:cNvSpPr>
            <a:spLocks noGrp="1"/>
          </p:cNvSpPr>
          <p:nvPr>
            <p:ph sz="half" idx="29"/>
          </p:nvPr>
        </p:nvSpPr>
        <p:spPr>
          <a:xfrm>
            <a:off x="8729357" y="3081855"/>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Picture Placeholder 14">
            <a:extLst>
              <a:ext uri="{FF2B5EF4-FFF2-40B4-BE49-F238E27FC236}">
                <a16:creationId xmlns:a16="http://schemas.microsoft.com/office/drawing/2014/main" id="{5FAD9B52-95E8-6CD3-23C2-E708ACFE2769}"/>
              </a:ext>
            </a:extLst>
          </p:cNvPr>
          <p:cNvSpPr>
            <a:spLocks noGrp="1"/>
          </p:cNvSpPr>
          <p:nvPr>
            <p:ph type="pic" sz="quarter" idx="30"/>
          </p:nvPr>
        </p:nvSpPr>
        <p:spPr>
          <a:xfrm>
            <a:off x="8737636"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1" name="Freeform 20">
            <a:extLst>
              <a:ext uri="{FF2B5EF4-FFF2-40B4-BE49-F238E27FC236}">
                <a16:creationId xmlns:a16="http://schemas.microsoft.com/office/drawing/2014/main" id="{FA491E1D-D225-B251-3981-27105BAD9BFF}"/>
              </a:ext>
            </a:extLst>
          </p:cNvPr>
          <p:cNvSpPr/>
          <p:nvPr userDrawn="1"/>
        </p:nvSpPr>
        <p:spPr>
          <a:xfrm>
            <a:off x="380020" y="2622287"/>
            <a:ext cx="144852" cy="144852"/>
          </a:xfrm>
          <a:custGeom>
            <a:avLst/>
            <a:gdLst>
              <a:gd name="connsiteX0" fmla="*/ 116530 w 116530"/>
              <a:gd name="connsiteY0" fmla="*/ 0 h 116530"/>
              <a:gd name="connsiteX1" fmla="*/ 116530 w 116530"/>
              <a:gd name="connsiteY1" fmla="*/ 116530 h 116530"/>
              <a:gd name="connsiteX2" fmla="*/ 0 w 116530"/>
              <a:gd name="connsiteY2" fmla="*/ 116530 h 116530"/>
              <a:gd name="connsiteX3" fmla="*/ 116530 w 116530"/>
              <a:gd name="connsiteY3" fmla="*/ 0 h 116530"/>
            </a:gdLst>
            <a:ahLst/>
            <a:cxnLst>
              <a:cxn ang="0">
                <a:pos x="connsiteX0" y="connsiteY0"/>
              </a:cxn>
              <a:cxn ang="0">
                <a:pos x="connsiteX1" y="connsiteY1"/>
              </a:cxn>
              <a:cxn ang="0">
                <a:pos x="connsiteX2" y="connsiteY2"/>
              </a:cxn>
              <a:cxn ang="0">
                <a:pos x="connsiteX3" y="connsiteY3"/>
              </a:cxn>
            </a:cxnLst>
            <a:rect l="l" t="t" r="r" b="b"/>
            <a:pathLst>
              <a:path w="116530" h="116530">
                <a:moveTo>
                  <a:pt x="116530" y="0"/>
                </a:moveTo>
                <a:lnTo>
                  <a:pt x="116530" y="116530"/>
                </a:lnTo>
                <a:lnTo>
                  <a:pt x="0" y="116530"/>
                </a:lnTo>
                <a:cubicBezTo>
                  <a:pt x="0" y="52172"/>
                  <a:pt x="52172" y="0"/>
                  <a:pt x="11653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900C2165-6812-CB6F-8D27-6BD81ED03547}"/>
              </a:ext>
            </a:extLst>
          </p:cNvPr>
          <p:cNvSpPr/>
          <p:nvPr userDrawn="1"/>
        </p:nvSpPr>
        <p:spPr>
          <a:xfrm>
            <a:off x="4549684" y="2622287"/>
            <a:ext cx="144852" cy="144852"/>
          </a:xfrm>
          <a:custGeom>
            <a:avLst/>
            <a:gdLst>
              <a:gd name="connsiteX0" fmla="*/ 116530 w 116530"/>
              <a:gd name="connsiteY0" fmla="*/ 0 h 116530"/>
              <a:gd name="connsiteX1" fmla="*/ 116530 w 116530"/>
              <a:gd name="connsiteY1" fmla="*/ 116530 h 116530"/>
              <a:gd name="connsiteX2" fmla="*/ 0 w 116530"/>
              <a:gd name="connsiteY2" fmla="*/ 116530 h 116530"/>
              <a:gd name="connsiteX3" fmla="*/ 116530 w 116530"/>
              <a:gd name="connsiteY3" fmla="*/ 0 h 116530"/>
            </a:gdLst>
            <a:ahLst/>
            <a:cxnLst>
              <a:cxn ang="0">
                <a:pos x="connsiteX0" y="connsiteY0"/>
              </a:cxn>
              <a:cxn ang="0">
                <a:pos x="connsiteX1" y="connsiteY1"/>
              </a:cxn>
              <a:cxn ang="0">
                <a:pos x="connsiteX2" y="connsiteY2"/>
              </a:cxn>
              <a:cxn ang="0">
                <a:pos x="connsiteX3" y="connsiteY3"/>
              </a:cxn>
            </a:cxnLst>
            <a:rect l="l" t="t" r="r" b="b"/>
            <a:pathLst>
              <a:path w="116530" h="116530">
                <a:moveTo>
                  <a:pt x="116530" y="0"/>
                </a:moveTo>
                <a:lnTo>
                  <a:pt x="116530" y="116530"/>
                </a:lnTo>
                <a:lnTo>
                  <a:pt x="0" y="116530"/>
                </a:lnTo>
                <a:cubicBezTo>
                  <a:pt x="0" y="52172"/>
                  <a:pt x="52172" y="0"/>
                  <a:pt x="11653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28FC8AA6-DED4-5284-96CD-41A3D003C7FB}"/>
              </a:ext>
            </a:extLst>
          </p:cNvPr>
          <p:cNvSpPr/>
          <p:nvPr userDrawn="1"/>
        </p:nvSpPr>
        <p:spPr>
          <a:xfrm>
            <a:off x="8737636" y="2622287"/>
            <a:ext cx="144852" cy="144852"/>
          </a:xfrm>
          <a:custGeom>
            <a:avLst/>
            <a:gdLst>
              <a:gd name="connsiteX0" fmla="*/ 116530 w 116530"/>
              <a:gd name="connsiteY0" fmla="*/ 0 h 116530"/>
              <a:gd name="connsiteX1" fmla="*/ 116530 w 116530"/>
              <a:gd name="connsiteY1" fmla="*/ 116530 h 116530"/>
              <a:gd name="connsiteX2" fmla="*/ 0 w 116530"/>
              <a:gd name="connsiteY2" fmla="*/ 116530 h 116530"/>
              <a:gd name="connsiteX3" fmla="*/ 116530 w 116530"/>
              <a:gd name="connsiteY3" fmla="*/ 0 h 116530"/>
            </a:gdLst>
            <a:ahLst/>
            <a:cxnLst>
              <a:cxn ang="0">
                <a:pos x="connsiteX0" y="connsiteY0"/>
              </a:cxn>
              <a:cxn ang="0">
                <a:pos x="connsiteX1" y="connsiteY1"/>
              </a:cxn>
              <a:cxn ang="0">
                <a:pos x="connsiteX2" y="connsiteY2"/>
              </a:cxn>
              <a:cxn ang="0">
                <a:pos x="connsiteX3" y="connsiteY3"/>
              </a:cxn>
            </a:cxnLst>
            <a:rect l="l" t="t" r="r" b="b"/>
            <a:pathLst>
              <a:path w="116530" h="116530">
                <a:moveTo>
                  <a:pt x="116530" y="0"/>
                </a:moveTo>
                <a:lnTo>
                  <a:pt x="116530" y="116530"/>
                </a:lnTo>
                <a:lnTo>
                  <a:pt x="0" y="116530"/>
                </a:lnTo>
                <a:cubicBezTo>
                  <a:pt x="0" y="52172"/>
                  <a:pt x="52172" y="0"/>
                  <a:pt x="11653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79655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List (4)">
    <p:spTree>
      <p:nvGrpSpPr>
        <p:cNvPr id="1" name=""/>
        <p:cNvGrpSpPr/>
        <p:nvPr/>
      </p:nvGrpSpPr>
      <p:grpSpPr>
        <a:xfrm>
          <a:off x="0" y="0"/>
          <a:ext cx="0" cy="0"/>
          <a:chOff x="0" y="0"/>
          <a:chExt cx="0" cy="0"/>
        </a:xfrm>
      </p:grpSpPr>
      <p:sp>
        <p:nvSpPr>
          <p:cNvPr id="15" name="Graphic 7">
            <a:extLst>
              <a:ext uri="{FF2B5EF4-FFF2-40B4-BE49-F238E27FC236}">
                <a16:creationId xmlns:a16="http://schemas.microsoft.com/office/drawing/2014/main" id="{3FBF3C4C-B49B-3A82-66A3-05C716DC20FE}"/>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16" name="Picture Placeholder 14">
            <a:extLst>
              <a:ext uri="{FF2B5EF4-FFF2-40B4-BE49-F238E27FC236}">
                <a16:creationId xmlns:a16="http://schemas.microsoft.com/office/drawing/2014/main" id="{6AF6018A-3B1A-CB9B-53BD-67393BD511C9}"/>
              </a:ext>
            </a:extLst>
          </p:cNvPr>
          <p:cNvSpPr>
            <a:spLocks noGrp="1"/>
          </p:cNvSpPr>
          <p:nvPr>
            <p:ph type="pic" sz="quarter" idx="16"/>
          </p:nvPr>
        </p:nvSpPr>
        <p:spPr>
          <a:xfrm>
            <a:off x="3392003"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3" name="Picture Placeholder 14">
            <a:extLst>
              <a:ext uri="{FF2B5EF4-FFF2-40B4-BE49-F238E27FC236}">
                <a16:creationId xmlns:a16="http://schemas.microsoft.com/office/drawing/2014/main" id="{7763AEF1-73A5-9AD3-3FEF-B4F066F8AE64}"/>
              </a:ext>
            </a:extLst>
          </p:cNvPr>
          <p:cNvSpPr>
            <a:spLocks noGrp="1"/>
          </p:cNvSpPr>
          <p:nvPr>
            <p:ph type="pic" sz="quarter" idx="26"/>
          </p:nvPr>
        </p:nvSpPr>
        <p:spPr>
          <a:xfrm>
            <a:off x="380020"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7E9B28F5-F822-F15B-536D-49015520F04A}"/>
              </a:ext>
            </a:extLst>
          </p:cNvPr>
          <p:cNvSpPr>
            <a:spLocks noGrp="1"/>
          </p:cNvSpPr>
          <p:nvPr>
            <p:ph sz="half" idx="27"/>
          </p:nvPr>
        </p:nvSpPr>
        <p:spPr>
          <a:xfrm>
            <a:off x="9428592" y="3079685"/>
            <a:ext cx="2377778" cy="443198"/>
          </a:xfrm>
        </p:spPr>
        <p:txBody>
          <a:bodyPr wrap="square" lIns="0" tIns="0" rIns="0" bIns="0">
            <a:sp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Picture Placeholder 14">
            <a:extLst>
              <a:ext uri="{FF2B5EF4-FFF2-40B4-BE49-F238E27FC236}">
                <a16:creationId xmlns:a16="http://schemas.microsoft.com/office/drawing/2014/main" id="{CADE0F1C-DF82-3735-BE58-EED85F0FC446}"/>
              </a:ext>
            </a:extLst>
          </p:cNvPr>
          <p:cNvSpPr>
            <a:spLocks noGrp="1"/>
          </p:cNvSpPr>
          <p:nvPr>
            <p:ph type="pic" sz="quarter" idx="30"/>
          </p:nvPr>
        </p:nvSpPr>
        <p:spPr>
          <a:xfrm>
            <a:off x="6403986"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id="{174118C0-8A17-7BB1-90A9-2C9FDA6D3463}"/>
              </a:ext>
            </a:extLst>
          </p:cNvPr>
          <p:cNvSpPr>
            <a:spLocks noGrp="1"/>
          </p:cNvSpPr>
          <p:nvPr>
            <p:ph sz="half" idx="31"/>
          </p:nvPr>
        </p:nvSpPr>
        <p:spPr>
          <a:xfrm>
            <a:off x="6414172" y="3079685"/>
            <a:ext cx="2377778" cy="443198"/>
          </a:xfrm>
        </p:spPr>
        <p:txBody>
          <a:bodyPr wrap="square" lIns="0" tIns="0" rIns="0" bIns="0">
            <a:sp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Content Placeholder 2">
            <a:extLst>
              <a:ext uri="{FF2B5EF4-FFF2-40B4-BE49-F238E27FC236}">
                <a16:creationId xmlns:a16="http://schemas.microsoft.com/office/drawing/2014/main" id="{4EEE2C9F-BAF1-2299-8106-F08172985061}"/>
              </a:ext>
            </a:extLst>
          </p:cNvPr>
          <p:cNvSpPr>
            <a:spLocks noGrp="1"/>
          </p:cNvSpPr>
          <p:nvPr>
            <p:ph sz="half" idx="32"/>
          </p:nvPr>
        </p:nvSpPr>
        <p:spPr>
          <a:xfrm>
            <a:off x="3392003" y="3079685"/>
            <a:ext cx="2377778" cy="443198"/>
          </a:xfrm>
        </p:spPr>
        <p:txBody>
          <a:bodyPr wrap="square" lIns="0" tIns="0" rIns="0" bIns="0">
            <a:sp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32A7EEDE-777D-0496-7250-7F06E4EED769}"/>
              </a:ext>
            </a:extLst>
          </p:cNvPr>
          <p:cNvSpPr>
            <a:spLocks noGrp="1"/>
          </p:cNvSpPr>
          <p:nvPr>
            <p:ph sz="half" idx="33"/>
          </p:nvPr>
        </p:nvSpPr>
        <p:spPr>
          <a:xfrm>
            <a:off x="377582" y="3079685"/>
            <a:ext cx="2377778" cy="443198"/>
          </a:xfrm>
        </p:spPr>
        <p:txBody>
          <a:bodyPr wrap="square" lIns="0" tIns="0" rIns="0" bIns="0">
            <a:sp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Picture Placeholder 14">
            <a:extLst>
              <a:ext uri="{FF2B5EF4-FFF2-40B4-BE49-F238E27FC236}">
                <a16:creationId xmlns:a16="http://schemas.microsoft.com/office/drawing/2014/main" id="{AF381F58-F1ED-242E-DA7C-4AD2E77AB21B}"/>
              </a:ext>
            </a:extLst>
          </p:cNvPr>
          <p:cNvSpPr>
            <a:spLocks noGrp="1"/>
          </p:cNvSpPr>
          <p:nvPr>
            <p:ph type="pic" sz="quarter" idx="34"/>
          </p:nvPr>
        </p:nvSpPr>
        <p:spPr>
          <a:xfrm>
            <a:off x="9428592"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8" name="Freeform 7">
            <a:extLst>
              <a:ext uri="{FF2B5EF4-FFF2-40B4-BE49-F238E27FC236}">
                <a16:creationId xmlns:a16="http://schemas.microsoft.com/office/drawing/2014/main" id="{58AA9100-CE7D-80CB-25AC-CC469743D544}"/>
              </a:ext>
            </a:extLst>
          </p:cNvPr>
          <p:cNvSpPr/>
          <p:nvPr userDrawn="1"/>
        </p:nvSpPr>
        <p:spPr>
          <a:xfrm>
            <a:off x="380020" y="2622287"/>
            <a:ext cx="144852" cy="144852"/>
          </a:xfrm>
          <a:custGeom>
            <a:avLst/>
            <a:gdLst>
              <a:gd name="connsiteX0" fmla="*/ 116530 w 116530"/>
              <a:gd name="connsiteY0" fmla="*/ 0 h 116530"/>
              <a:gd name="connsiteX1" fmla="*/ 116530 w 116530"/>
              <a:gd name="connsiteY1" fmla="*/ 116530 h 116530"/>
              <a:gd name="connsiteX2" fmla="*/ 0 w 116530"/>
              <a:gd name="connsiteY2" fmla="*/ 116530 h 116530"/>
              <a:gd name="connsiteX3" fmla="*/ 116530 w 116530"/>
              <a:gd name="connsiteY3" fmla="*/ 0 h 116530"/>
            </a:gdLst>
            <a:ahLst/>
            <a:cxnLst>
              <a:cxn ang="0">
                <a:pos x="connsiteX0" y="connsiteY0"/>
              </a:cxn>
              <a:cxn ang="0">
                <a:pos x="connsiteX1" y="connsiteY1"/>
              </a:cxn>
              <a:cxn ang="0">
                <a:pos x="connsiteX2" y="connsiteY2"/>
              </a:cxn>
              <a:cxn ang="0">
                <a:pos x="connsiteX3" y="connsiteY3"/>
              </a:cxn>
            </a:cxnLst>
            <a:rect l="l" t="t" r="r" b="b"/>
            <a:pathLst>
              <a:path w="116530" h="116530">
                <a:moveTo>
                  <a:pt x="116530" y="0"/>
                </a:moveTo>
                <a:lnTo>
                  <a:pt x="116530" y="116530"/>
                </a:lnTo>
                <a:lnTo>
                  <a:pt x="0" y="116530"/>
                </a:lnTo>
                <a:cubicBezTo>
                  <a:pt x="0" y="52172"/>
                  <a:pt x="52172" y="0"/>
                  <a:pt x="11653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74F8FE38-147C-16AA-FDE8-5DC7150B33D3}"/>
              </a:ext>
            </a:extLst>
          </p:cNvPr>
          <p:cNvSpPr/>
          <p:nvPr userDrawn="1"/>
        </p:nvSpPr>
        <p:spPr>
          <a:xfrm>
            <a:off x="3392003" y="2622287"/>
            <a:ext cx="144852" cy="144852"/>
          </a:xfrm>
          <a:custGeom>
            <a:avLst/>
            <a:gdLst>
              <a:gd name="connsiteX0" fmla="*/ 116530 w 116530"/>
              <a:gd name="connsiteY0" fmla="*/ 0 h 116530"/>
              <a:gd name="connsiteX1" fmla="*/ 116530 w 116530"/>
              <a:gd name="connsiteY1" fmla="*/ 116530 h 116530"/>
              <a:gd name="connsiteX2" fmla="*/ 0 w 116530"/>
              <a:gd name="connsiteY2" fmla="*/ 116530 h 116530"/>
              <a:gd name="connsiteX3" fmla="*/ 116530 w 116530"/>
              <a:gd name="connsiteY3" fmla="*/ 0 h 116530"/>
            </a:gdLst>
            <a:ahLst/>
            <a:cxnLst>
              <a:cxn ang="0">
                <a:pos x="connsiteX0" y="connsiteY0"/>
              </a:cxn>
              <a:cxn ang="0">
                <a:pos x="connsiteX1" y="connsiteY1"/>
              </a:cxn>
              <a:cxn ang="0">
                <a:pos x="connsiteX2" y="connsiteY2"/>
              </a:cxn>
              <a:cxn ang="0">
                <a:pos x="connsiteX3" y="connsiteY3"/>
              </a:cxn>
            </a:cxnLst>
            <a:rect l="l" t="t" r="r" b="b"/>
            <a:pathLst>
              <a:path w="116530" h="116530">
                <a:moveTo>
                  <a:pt x="116530" y="0"/>
                </a:moveTo>
                <a:lnTo>
                  <a:pt x="116530" y="116530"/>
                </a:lnTo>
                <a:lnTo>
                  <a:pt x="0" y="116530"/>
                </a:lnTo>
                <a:cubicBezTo>
                  <a:pt x="0" y="52172"/>
                  <a:pt x="52172" y="0"/>
                  <a:pt x="11653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65030FF7-792A-2DD2-E107-51E154C8EA44}"/>
              </a:ext>
            </a:extLst>
          </p:cNvPr>
          <p:cNvSpPr/>
          <p:nvPr userDrawn="1"/>
        </p:nvSpPr>
        <p:spPr>
          <a:xfrm>
            <a:off x="6403986" y="2622287"/>
            <a:ext cx="144852" cy="144852"/>
          </a:xfrm>
          <a:custGeom>
            <a:avLst/>
            <a:gdLst>
              <a:gd name="connsiteX0" fmla="*/ 116530 w 116530"/>
              <a:gd name="connsiteY0" fmla="*/ 0 h 116530"/>
              <a:gd name="connsiteX1" fmla="*/ 116530 w 116530"/>
              <a:gd name="connsiteY1" fmla="*/ 116530 h 116530"/>
              <a:gd name="connsiteX2" fmla="*/ 0 w 116530"/>
              <a:gd name="connsiteY2" fmla="*/ 116530 h 116530"/>
              <a:gd name="connsiteX3" fmla="*/ 116530 w 116530"/>
              <a:gd name="connsiteY3" fmla="*/ 0 h 116530"/>
            </a:gdLst>
            <a:ahLst/>
            <a:cxnLst>
              <a:cxn ang="0">
                <a:pos x="connsiteX0" y="connsiteY0"/>
              </a:cxn>
              <a:cxn ang="0">
                <a:pos x="connsiteX1" y="connsiteY1"/>
              </a:cxn>
              <a:cxn ang="0">
                <a:pos x="connsiteX2" y="connsiteY2"/>
              </a:cxn>
              <a:cxn ang="0">
                <a:pos x="connsiteX3" y="connsiteY3"/>
              </a:cxn>
            </a:cxnLst>
            <a:rect l="l" t="t" r="r" b="b"/>
            <a:pathLst>
              <a:path w="116530" h="116530">
                <a:moveTo>
                  <a:pt x="116530" y="0"/>
                </a:moveTo>
                <a:lnTo>
                  <a:pt x="116530" y="116530"/>
                </a:lnTo>
                <a:lnTo>
                  <a:pt x="0" y="116530"/>
                </a:lnTo>
                <a:cubicBezTo>
                  <a:pt x="0" y="52172"/>
                  <a:pt x="52172" y="0"/>
                  <a:pt x="11653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a:extLst>
              <a:ext uri="{FF2B5EF4-FFF2-40B4-BE49-F238E27FC236}">
                <a16:creationId xmlns:a16="http://schemas.microsoft.com/office/drawing/2014/main" id="{F84C6079-DC5D-3E0F-E622-6DE170CFAF60}"/>
              </a:ext>
            </a:extLst>
          </p:cNvPr>
          <p:cNvSpPr/>
          <p:nvPr userDrawn="1"/>
        </p:nvSpPr>
        <p:spPr>
          <a:xfrm>
            <a:off x="9415969" y="2622287"/>
            <a:ext cx="144852" cy="144852"/>
          </a:xfrm>
          <a:custGeom>
            <a:avLst/>
            <a:gdLst>
              <a:gd name="connsiteX0" fmla="*/ 116530 w 116530"/>
              <a:gd name="connsiteY0" fmla="*/ 0 h 116530"/>
              <a:gd name="connsiteX1" fmla="*/ 116530 w 116530"/>
              <a:gd name="connsiteY1" fmla="*/ 116530 h 116530"/>
              <a:gd name="connsiteX2" fmla="*/ 0 w 116530"/>
              <a:gd name="connsiteY2" fmla="*/ 116530 h 116530"/>
              <a:gd name="connsiteX3" fmla="*/ 116530 w 116530"/>
              <a:gd name="connsiteY3" fmla="*/ 0 h 116530"/>
            </a:gdLst>
            <a:ahLst/>
            <a:cxnLst>
              <a:cxn ang="0">
                <a:pos x="connsiteX0" y="connsiteY0"/>
              </a:cxn>
              <a:cxn ang="0">
                <a:pos x="connsiteX1" y="connsiteY1"/>
              </a:cxn>
              <a:cxn ang="0">
                <a:pos x="connsiteX2" y="connsiteY2"/>
              </a:cxn>
              <a:cxn ang="0">
                <a:pos x="connsiteX3" y="connsiteY3"/>
              </a:cxn>
            </a:cxnLst>
            <a:rect l="l" t="t" r="r" b="b"/>
            <a:pathLst>
              <a:path w="116530" h="116530">
                <a:moveTo>
                  <a:pt x="116530" y="0"/>
                </a:moveTo>
                <a:lnTo>
                  <a:pt x="116530" y="116530"/>
                </a:lnTo>
                <a:lnTo>
                  <a:pt x="0" y="116530"/>
                </a:lnTo>
                <a:cubicBezTo>
                  <a:pt x="0" y="52172"/>
                  <a:pt x="52172" y="0"/>
                  <a:pt x="11653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87218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 List (6)">
    <p:spTree>
      <p:nvGrpSpPr>
        <p:cNvPr id="1" name=""/>
        <p:cNvGrpSpPr/>
        <p:nvPr/>
      </p:nvGrpSpPr>
      <p:grpSpPr>
        <a:xfrm>
          <a:off x="0" y="0"/>
          <a:ext cx="0" cy="0"/>
          <a:chOff x="0" y="0"/>
          <a:chExt cx="0" cy="0"/>
        </a:xfrm>
      </p:grpSpPr>
      <p:sp>
        <p:nvSpPr>
          <p:cNvPr id="31" name="Graphic 7">
            <a:extLst>
              <a:ext uri="{FF2B5EF4-FFF2-40B4-BE49-F238E27FC236}">
                <a16:creationId xmlns:a16="http://schemas.microsoft.com/office/drawing/2014/main" id="{79A70512-5022-26E8-5B4F-A404A2FCA7BF}"/>
              </a:ext>
            </a:extLst>
          </p:cNvPr>
          <p:cNvSpPr/>
          <p:nvPr userDrawn="1"/>
        </p:nvSpPr>
        <p:spPr>
          <a:xfrm rot="5400000">
            <a:off x="10558690" y="15"/>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15" name="Content Placeholder 2">
            <a:extLst>
              <a:ext uri="{FF2B5EF4-FFF2-40B4-BE49-F238E27FC236}">
                <a16:creationId xmlns:a16="http://schemas.microsoft.com/office/drawing/2014/main" id="{A3DF2171-4F6E-63CC-4D32-36B1FD7F56F7}"/>
              </a:ext>
            </a:extLst>
          </p:cNvPr>
          <p:cNvSpPr>
            <a:spLocks noGrp="1"/>
          </p:cNvSpPr>
          <p:nvPr>
            <p:ph sz="half" idx="15"/>
          </p:nvPr>
        </p:nvSpPr>
        <p:spPr>
          <a:xfrm>
            <a:off x="4541405" y="2595475"/>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Picture Placeholder 14">
            <a:extLst>
              <a:ext uri="{FF2B5EF4-FFF2-40B4-BE49-F238E27FC236}">
                <a16:creationId xmlns:a16="http://schemas.microsoft.com/office/drawing/2014/main" id="{6AF6018A-3B1A-CB9B-53BD-67393BD511C9}"/>
              </a:ext>
            </a:extLst>
          </p:cNvPr>
          <p:cNvSpPr>
            <a:spLocks noGrp="1"/>
          </p:cNvSpPr>
          <p:nvPr>
            <p:ph type="pic" sz="quarter" idx="16"/>
          </p:nvPr>
        </p:nvSpPr>
        <p:spPr>
          <a:xfrm>
            <a:off x="4549684"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10" name="Content Placeholder 2">
            <a:extLst>
              <a:ext uri="{FF2B5EF4-FFF2-40B4-BE49-F238E27FC236}">
                <a16:creationId xmlns:a16="http://schemas.microsoft.com/office/drawing/2014/main" id="{08B531DF-6295-8DBA-6B65-CEDB4AA3887D}"/>
              </a:ext>
            </a:extLst>
          </p:cNvPr>
          <p:cNvSpPr>
            <a:spLocks noGrp="1"/>
          </p:cNvSpPr>
          <p:nvPr>
            <p:ph sz="half" idx="21"/>
          </p:nvPr>
        </p:nvSpPr>
        <p:spPr>
          <a:xfrm>
            <a:off x="4541405" y="5007820"/>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9" name="Picture Placeholder 14">
            <a:extLst>
              <a:ext uri="{FF2B5EF4-FFF2-40B4-BE49-F238E27FC236}">
                <a16:creationId xmlns:a16="http://schemas.microsoft.com/office/drawing/2014/main" id="{E1E7950D-8328-EA96-EB45-27F30C3DD4F1}"/>
              </a:ext>
            </a:extLst>
          </p:cNvPr>
          <p:cNvSpPr>
            <a:spLocks noGrp="1"/>
          </p:cNvSpPr>
          <p:nvPr>
            <p:ph type="pic" sz="quarter" idx="22"/>
          </p:nvPr>
        </p:nvSpPr>
        <p:spPr>
          <a:xfrm>
            <a:off x="4549684" y="4014897"/>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2" name="Content Placeholder 2">
            <a:extLst>
              <a:ext uri="{FF2B5EF4-FFF2-40B4-BE49-F238E27FC236}">
                <a16:creationId xmlns:a16="http://schemas.microsoft.com/office/drawing/2014/main" id="{D1074EA6-5B2C-38B7-6BB5-609CD10CFB22}"/>
              </a:ext>
            </a:extLst>
          </p:cNvPr>
          <p:cNvSpPr>
            <a:spLocks noGrp="1"/>
          </p:cNvSpPr>
          <p:nvPr>
            <p:ph sz="half" idx="25"/>
          </p:nvPr>
        </p:nvSpPr>
        <p:spPr>
          <a:xfrm>
            <a:off x="371741" y="2595475"/>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Picture Placeholder 14">
            <a:extLst>
              <a:ext uri="{FF2B5EF4-FFF2-40B4-BE49-F238E27FC236}">
                <a16:creationId xmlns:a16="http://schemas.microsoft.com/office/drawing/2014/main" id="{7763AEF1-73A5-9AD3-3FEF-B4F066F8AE64}"/>
              </a:ext>
            </a:extLst>
          </p:cNvPr>
          <p:cNvSpPr>
            <a:spLocks noGrp="1"/>
          </p:cNvSpPr>
          <p:nvPr>
            <p:ph type="pic" sz="quarter" idx="26"/>
          </p:nvPr>
        </p:nvSpPr>
        <p:spPr>
          <a:xfrm>
            <a:off x="380020"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7E9B28F5-F822-F15B-536D-49015520F04A}"/>
              </a:ext>
            </a:extLst>
          </p:cNvPr>
          <p:cNvSpPr>
            <a:spLocks noGrp="1"/>
          </p:cNvSpPr>
          <p:nvPr>
            <p:ph sz="half" idx="27"/>
          </p:nvPr>
        </p:nvSpPr>
        <p:spPr>
          <a:xfrm>
            <a:off x="371741" y="5007820"/>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Picture Placeholder 14">
            <a:extLst>
              <a:ext uri="{FF2B5EF4-FFF2-40B4-BE49-F238E27FC236}">
                <a16:creationId xmlns:a16="http://schemas.microsoft.com/office/drawing/2014/main" id="{9E945845-7F2C-BAD8-3A39-B38307B3AE73}"/>
              </a:ext>
            </a:extLst>
          </p:cNvPr>
          <p:cNvSpPr>
            <a:spLocks noGrp="1"/>
          </p:cNvSpPr>
          <p:nvPr>
            <p:ph type="pic" sz="quarter" idx="28"/>
          </p:nvPr>
        </p:nvSpPr>
        <p:spPr>
          <a:xfrm>
            <a:off x="380020" y="4014897"/>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42425AE9-684D-8F64-4A4D-92399BCED0CF}"/>
              </a:ext>
            </a:extLst>
          </p:cNvPr>
          <p:cNvSpPr>
            <a:spLocks noGrp="1"/>
          </p:cNvSpPr>
          <p:nvPr>
            <p:ph sz="half" idx="29"/>
          </p:nvPr>
        </p:nvSpPr>
        <p:spPr>
          <a:xfrm>
            <a:off x="8729357" y="2595475"/>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Picture Placeholder 14">
            <a:extLst>
              <a:ext uri="{FF2B5EF4-FFF2-40B4-BE49-F238E27FC236}">
                <a16:creationId xmlns:a16="http://schemas.microsoft.com/office/drawing/2014/main" id="{CADE0F1C-DF82-3735-BE58-EED85F0FC446}"/>
              </a:ext>
            </a:extLst>
          </p:cNvPr>
          <p:cNvSpPr>
            <a:spLocks noGrp="1"/>
          </p:cNvSpPr>
          <p:nvPr>
            <p:ph type="pic" sz="quarter" idx="30"/>
          </p:nvPr>
        </p:nvSpPr>
        <p:spPr>
          <a:xfrm>
            <a:off x="8737636" y="1600881"/>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8" name="Content Placeholder 2">
            <a:extLst>
              <a:ext uri="{FF2B5EF4-FFF2-40B4-BE49-F238E27FC236}">
                <a16:creationId xmlns:a16="http://schemas.microsoft.com/office/drawing/2014/main" id="{23D85BDB-D596-DE6F-878C-41719CFDAD76}"/>
              </a:ext>
            </a:extLst>
          </p:cNvPr>
          <p:cNvSpPr>
            <a:spLocks noGrp="1"/>
          </p:cNvSpPr>
          <p:nvPr>
            <p:ph sz="half" idx="31"/>
          </p:nvPr>
        </p:nvSpPr>
        <p:spPr>
          <a:xfrm>
            <a:off x="8729357" y="5007820"/>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9" name="Picture Placeholder 14">
            <a:extLst>
              <a:ext uri="{FF2B5EF4-FFF2-40B4-BE49-F238E27FC236}">
                <a16:creationId xmlns:a16="http://schemas.microsoft.com/office/drawing/2014/main" id="{5A8D73AC-F449-A850-7F39-E5EDB01CAC1D}"/>
              </a:ext>
            </a:extLst>
          </p:cNvPr>
          <p:cNvSpPr>
            <a:spLocks noGrp="1"/>
          </p:cNvSpPr>
          <p:nvPr>
            <p:ph type="pic" sz="quarter" idx="32"/>
          </p:nvPr>
        </p:nvSpPr>
        <p:spPr>
          <a:xfrm>
            <a:off x="8737636" y="4014897"/>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Tree>
    <p:extLst>
      <p:ext uri="{BB962C8B-B14F-4D97-AF65-F5344CB8AC3E}">
        <p14:creationId xmlns:p14="http://schemas.microsoft.com/office/powerpoint/2010/main" val="2925000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Only (Full Color)">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D6BFAE-4017-E2C5-D021-8DA7E53C11F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E03C8E19-4B0D-6A24-CB09-2624DB95AEE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84493" y="2676818"/>
            <a:ext cx="7828163" cy="1550988"/>
          </a:xfrm>
          <a:prstGeom prst="rect">
            <a:avLst/>
          </a:prstGeom>
        </p:spPr>
      </p:pic>
    </p:spTree>
    <p:extLst>
      <p:ext uri="{BB962C8B-B14F-4D97-AF65-F5344CB8AC3E}">
        <p14:creationId xmlns:p14="http://schemas.microsoft.com/office/powerpoint/2010/main" val="3564556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 List (3)">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7AA6847-566C-E2AA-17EE-C8C1FB729623}"/>
              </a:ext>
            </a:extLst>
          </p:cNvPr>
          <p:cNvSpPr>
            <a:spLocks noGrp="1"/>
          </p:cNvSpPr>
          <p:nvPr>
            <p:ph type="body" sz="quarter" idx="19" hasCustomPrompt="1"/>
          </p:nvPr>
        </p:nvSpPr>
        <p:spPr>
          <a:xfrm>
            <a:off x="4541404" y="1982168"/>
            <a:ext cx="3091163" cy="927225"/>
          </a:xfrm>
        </p:spPr>
        <p:txBody>
          <a:bodyPr lIns="0" tIns="0" rIns="0" bIns="0" anchor="b">
            <a:normAutofit/>
          </a:bodyPr>
          <a:lstStyle>
            <a:lvl1pPr marL="0" indent="0">
              <a:buNone/>
              <a:defRPr sz="6000" b="1">
                <a:solidFill>
                  <a:schemeClr val="accent1"/>
                </a:solidFill>
              </a:defRPr>
            </a:lvl1pPr>
          </a:lstStyle>
          <a:p>
            <a:pPr lvl="0"/>
            <a:r>
              <a:rPr lang="en-US" dirty="0"/>
              <a:t>XX</a:t>
            </a:r>
          </a:p>
        </p:txBody>
      </p:sp>
      <p:sp>
        <p:nvSpPr>
          <p:cNvPr id="15" name="Text Placeholder 13">
            <a:extLst>
              <a:ext uri="{FF2B5EF4-FFF2-40B4-BE49-F238E27FC236}">
                <a16:creationId xmlns:a16="http://schemas.microsoft.com/office/drawing/2014/main" id="{DF3AA6BB-D2C2-8853-02C7-1BBB96AE7B7E}"/>
              </a:ext>
            </a:extLst>
          </p:cNvPr>
          <p:cNvSpPr>
            <a:spLocks noGrp="1"/>
          </p:cNvSpPr>
          <p:nvPr>
            <p:ph type="body" sz="quarter" idx="20" hasCustomPrompt="1"/>
          </p:nvPr>
        </p:nvSpPr>
        <p:spPr>
          <a:xfrm>
            <a:off x="380109" y="1982168"/>
            <a:ext cx="3091163" cy="927225"/>
          </a:xfrm>
        </p:spPr>
        <p:txBody>
          <a:bodyPr lIns="0" tIns="0" rIns="0" bIns="0" anchor="b">
            <a:normAutofit/>
          </a:bodyPr>
          <a:lstStyle>
            <a:lvl1pPr marL="0" indent="0">
              <a:buNone/>
              <a:defRPr sz="6000" b="1">
                <a:solidFill>
                  <a:schemeClr val="accent1"/>
                </a:solidFill>
              </a:defRPr>
            </a:lvl1pPr>
          </a:lstStyle>
          <a:p>
            <a:pPr lvl="0"/>
            <a:r>
              <a:rPr lang="en-US" dirty="0"/>
              <a:t>XX</a:t>
            </a:r>
          </a:p>
        </p:txBody>
      </p:sp>
      <p:sp>
        <p:nvSpPr>
          <p:cNvPr id="16" name="Text Placeholder 13">
            <a:extLst>
              <a:ext uri="{FF2B5EF4-FFF2-40B4-BE49-F238E27FC236}">
                <a16:creationId xmlns:a16="http://schemas.microsoft.com/office/drawing/2014/main" id="{29F6AEEA-DD78-137B-99A2-84FA93F349B6}"/>
              </a:ext>
            </a:extLst>
          </p:cNvPr>
          <p:cNvSpPr>
            <a:spLocks noGrp="1"/>
          </p:cNvSpPr>
          <p:nvPr>
            <p:ph type="body" sz="quarter" idx="21" hasCustomPrompt="1"/>
          </p:nvPr>
        </p:nvSpPr>
        <p:spPr>
          <a:xfrm>
            <a:off x="8702699" y="1982168"/>
            <a:ext cx="3117820" cy="927225"/>
          </a:xfrm>
        </p:spPr>
        <p:txBody>
          <a:bodyPr lIns="0" tIns="0" rIns="0" bIns="0" anchor="b">
            <a:normAutofit/>
          </a:bodyPr>
          <a:lstStyle>
            <a:lvl1pPr marL="0" indent="0">
              <a:buNone/>
              <a:defRPr sz="6000" b="1">
                <a:solidFill>
                  <a:schemeClr val="accent1"/>
                </a:solidFill>
              </a:defRPr>
            </a:lvl1pPr>
          </a:lstStyle>
          <a:p>
            <a:pPr lvl="0"/>
            <a:r>
              <a:rPr lang="en-US" dirty="0"/>
              <a:t>XX</a:t>
            </a:r>
          </a:p>
        </p:txBody>
      </p:sp>
      <p:sp>
        <p:nvSpPr>
          <p:cNvPr id="29" name="Graphic 7">
            <a:extLst>
              <a:ext uri="{FF2B5EF4-FFF2-40B4-BE49-F238E27FC236}">
                <a16:creationId xmlns:a16="http://schemas.microsoft.com/office/drawing/2014/main" id="{81BC9573-A743-5110-7311-481BDE76517E}"/>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5" name="Content Placeholder 2">
            <a:extLst>
              <a:ext uri="{FF2B5EF4-FFF2-40B4-BE49-F238E27FC236}">
                <a16:creationId xmlns:a16="http://schemas.microsoft.com/office/drawing/2014/main" id="{683501B4-3A42-BF06-14F5-566E3EF4797C}"/>
              </a:ext>
            </a:extLst>
          </p:cNvPr>
          <p:cNvSpPr>
            <a:spLocks noGrp="1"/>
          </p:cNvSpPr>
          <p:nvPr>
            <p:ph sz="half" idx="15"/>
          </p:nvPr>
        </p:nvSpPr>
        <p:spPr>
          <a:xfrm>
            <a:off x="4541405" y="3215338"/>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Content Placeholder 2">
            <a:extLst>
              <a:ext uri="{FF2B5EF4-FFF2-40B4-BE49-F238E27FC236}">
                <a16:creationId xmlns:a16="http://schemas.microsoft.com/office/drawing/2014/main" id="{750A9C53-9A18-3F45-F7FB-536EC24F9B60}"/>
              </a:ext>
            </a:extLst>
          </p:cNvPr>
          <p:cNvSpPr>
            <a:spLocks noGrp="1"/>
          </p:cNvSpPr>
          <p:nvPr>
            <p:ph sz="half" idx="25"/>
          </p:nvPr>
        </p:nvSpPr>
        <p:spPr>
          <a:xfrm>
            <a:off x="371741" y="3215338"/>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C75CE9E0-4685-A8B2-405A-4776F0CA6230}"/>
              </a:ext>
            </a:extLst>
          </p:cNvPr>
          <p:cNvSpPr>
            <a:spLocks noGrp="1"/>
          </p:cNvSpPr>
          <p:nvPr>
            <p:ph sz="half" idx="29"/>
          </p:nvPr>
        </p:nvSpPr>
        <p:spPr>
          <a:xfrm>
            <a:off x="8729357" y="3215338"/>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516032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 List (4)">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60A96C9F-476F-AB1A-37DB-5BBEEC7A2316}"/>
              </a:ext>
            </a:extLst>
          </p:cNvPr>
          <p:cNvSpPr>
            <a:spLocks noGrp="1"/>
          </p:cNvSpPr>
          <p:nvPr>
            <p:ph type="body" sz="quarter" idx="19" hasCustomPrompt="1"/>
          </p:nvPr>
        </p:nvSpPr>
        <p:spPr>
          <a:xfrm>
            <a:off x="3389478" y="1591519"/>
            <a:ext cx="2377778"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
        <p:nvSpPr>
          <p:cNvPr id="4" name="Text Placeholder 13">
            <a:extLst>
              <a:ext uri="{FF2B5EF4-FFF2-40B4-BE49-F238E27FC236}">
                <a16:creationId xmlns:a16="http://schemas.microsoft.com/office/drawing/2014/main" id="{2B0C15AB-C3A9-2469-43CC-818DF8978F7A}"/>
              </a:ext>
            </a:extLst>
          </p:cNvPr>
          <p:cNvSpPr>
            <a:spLocks noGrp="1"/>
          </p:cNvSpPr>
          <p:nvPr>
            <p:ph type="body" sz="quarter" idx="20" hasCustomPrompt="1"/>
          </p:nvPr>
        </p:nvSpPr>
        <p:spPr>
          <a:xfrm>
            <a:off x="380109" y="1591519"/>
            <a:ext cx="2375251"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
        <p:nvSpPr>
          <p:cNvPr id="5" name="Text Placeholder 13">
            <a:extLst>
              <a:ext uri="{FF2B5EF4-FFF2-40B4-BE49-F238E27FC236}">
                <a16:creationId xmlns:a16="http://schemas.microsoft.com/office/drawing/2014/main" id="{BCAB73DE-8670-109E-A20E-750B8A56BDC9}"/>
              </a:ext>
            </a:extLst>
          </p:cNvPr>
          <p:cNvSpPr>
            <a:spLocks noGrp="1"/>
          </p:cNvSpPr>
          <p:nvPr>
            <p:ph type="body" sz="quarter" idx="21" hasCustomPrompt="1"/>
          </p:nvPr>
        </p:nvSpPr>
        <p:spPr>
          <a:xfrm>
            <a:off x="6401375" y="1591519"/>
            <a:ext cx="2390576"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
        <p:nvSpPr>
          <p:cNvPr id="15" name="Graphic 7">
            <a:extLst>
              <a:ext uri="{FF2B5EF4-FFF2-40B4-BE49-F238E27FC236}">
                <a16:creationId xmlns:a16="http://schemas.microsoft.com/office/drawing/2014/main" id="{3FBF3C4C-B49B-3A82-66A3-05C716DC20FE}"/>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24" name="Content Placeholder 2">
            <a:extLst>
              <a:ext uri="{FF2B5EF4-FFF2-40B4-BE49-F238E27FC236}">
                <a16:creationId xmlns:a16="http://schemas.microsoft.com/office/drawing/2014/main" id="{7E9B28F5-F822-F15B-536D-49015520F04A}"/>
              </a:ext>
            </a:extLst>
          </p:cNvPr>
          <p:cNvSpPr>
            <a:spLocks noGrp="1"/>
          </p:cNvSpPr>
          <p:nvPr>
            <p:ph sz="half" idx="27"/>
          </p:nvPr>
        </p:nvSpPr>
        <p:spPr>
          <a:xfrm>
            <a:off x="9428592" y="2643262"/>
            <a:ext cx="2377778" cy="443198"/>
          </a:xfrm>
        </p:spPr>
        <p:txBody>
          <a:bodyPr wrap="square" lIns="0" tIns="0" rIns="0" bIns="0">
            <a:sp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174118C0-8A17-7BB1-90A9-2C9FDA6D3463}"/>
              </a:ext>
            </a:extLst>
          </p:cNvPr>
          <p:cNvSpPr>
            <a:spLocks noGrp="1"/>
          </p:cNvSpPr>
          <p:nvPr>
            <p:ph sz="half" idx="31"/>
          </p:nvPr>
        </p:nvSpPr>
        <p:spPr>
          <a:xfrm>
            <a:off x="6414172" y="2643262"/>
            <a:ext cx="2377778" cy="443198"/>
          </a:xfrm>
        </p:spPr>
        <p:txBody>
          <a:bodyPr wrap="square" lIns="0" tIns="0" rIns="0" bIns="0">
            <a:sp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Content Placeholder 2">
            <a:extLst>
              <a:ext uri="{FF2B5EF4-FFF2-40B4-BE49-F238E27FC236}">
                <a16:creationId xmlns:a16="http://schemas.microsoft.com/office/drawing/2014/main" id="{4EEE2C9F-BAF1-2299-8106-F08172985061}"/>
              </a:ext>
            </a:extLst>
          </p:cNvPr>
          <p:cNvSpPr>
            <a:spLocks noGrp="1"/>
          </p:cNvSpPr>
          <p:nvPr>
            <p:ph sz="half" idx="32"/>
          </p:nvPr>
        </p:nvSpPr>
        <p:spPr>
          <a:xfrm>
            <a:off x="3392003" y="2643262"/>
            <a:ext cx="2377778" cy="443198"/>
          </a:xfrm>
        </p:spPr>
        <p:txBody>
          <a:bodyPr wrap="square" lIns="0" tIns="0" rIns="0" bIns="0">
            <a:sp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32A7EEDE-777D-0496-7250-7F06E4EED769}"/>
              </a:ext>
            </a:extLst>
          </p:cNvPr>
          <p:cNvSpPr>
            <a:spLocks noGrp="1"/>
          </p:cNvSpPr>
          <p:nvPr>
            <p:ph sz="half" idx="33"/>
          </p:nvPr>
        </p:nvSpPr>
        <p:spPr>
          <a:xfrm>
            <a:off x="377582" y="2643262"/>
            <a:ext cx="2377778" cy="443198"/>
          </a:xfrm>
        </p:spPr>
        <p:txBody>
          <a:bodyPr wrap="square" lIns="0" tIns="0" rIns="0" bIns="0">
            <a:sp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Text Placeholder 13">
            <a:extLst>
              <a:ext uri="{FF2B5EF4-FFF2-40B4-BE49-F238E27FC236}">
                <a16:creationId xmlns:a16="http://schemas.microsoft.com/office/drawing/2014/main" id="{927DBE03-187C-8AC9-6FAB-CFF978EE78B9}"/>
              </a:ext>
            </a:extLst>
          </p:cNvPr>
          <p:cNvSpPr>
            <a:spLocks noGrp="1"/>
          </p:cNvSpPr>
          <p:nvPr>
            <p:ph type="body" sz="quarter" idx="34" hasCustomPrompt="1"/>
          </p:nvPr>
        </p:nvSpPr>
        <p:spPr>
          <a:xfrm>
            <a:off x="9426070" y="1591519"/>
            <a:ext cx="2390576"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Tree>
    <p:extLst>
      <p:ext uri="{BB962C8B-B14F-4D97-AF65-F5344CB8AC3E}">
        <p14:creationId xmlns:p14="http://schemas.microsoft.com/office/powerpoint/2010/main" val="395705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t List (6)">
    <p:spTree>
      <p:nvGrpSpPr>
        <p:cNvPr id="1" name=""/>
        <p:cNvGrpSpPr/>
        <p:nvPr/>
      </p:nvGrpSpPr>
      <p:grpSpPr>
        <a:xfrm>
          <a:off x="0" y="0"/>
          <a:ext cx="0" cy="0"/>
          <a:chOff x="0" y="0"/>
          <a:chExt cx="0" cy="0"/>
        </a:xfrm>
      </p:grpSpPr>
      <p:sp>
        <p:nvSpPr>
          <p:cNvPr id="8" name="Text Placeholder 13">
            <a:extLst>
              <a:ext uri="{FF2B5EF4-FFF2-40B4-BE49-F238E27FC236}">
                <a16:creationId xmlns:a16="http://schemas.microsoft.com/office/drawing/2014/main" id="{F856B845-70FB-B98D-4873-D275509843C5}"/>
              </a:ext>
            </a:extLst>
          </p:cNvPr>
          <p:cNvSpPr>
            <a:spLocks noGrp="1"/>
          </p:cNvSpPr>
          <p:nvPr>
            <p:ph type="body" sz="quarter" idx="20" hasCustomPrompt="1"/>
          </p:nvPr>
        </p:nvSpPr>
        <p:spPr>
          <a:xfrm>
            <a:off x="380109" y="1591519"/>
            <a:ext cx="3074256"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
        <p:nvSpPr>
          <p:cNvPr id="31" name="Graphic 7">
            <a:extLst>
              <a:ext uri="{FF2B5EF4-FFF2-40B4-BE49-F238E27FC236}">
                <a16:creationId xmlns:a16="http://schemas.microsoft.com/office/drawing/2014/main" id="{79A70512-5022-26E8-5B4F-A404A2FCA7BF}"/>
              </a:ext>
            </a:extLst>
          </p:cNvPr>
          <p:cNvSpPr/>
          <p:nvPr userDrawn="1"/>
        </p:nvSpPr>
        <p:spPr>
          <a:xfrm rot="5400000">
            <a:off x="10558690" y="15"/>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15" name="Content Placeholder 2">
            <a:extLst>
              <a:ext uri="{FF2B5EF4-FFF2-40B4-BE49-F238E27FC236}">
                <a16:creationId xmlns:a16="http://schemas.microsoft.com/office/drawing/2014/main" id="{A3DF2171-4F6E-63CC-4D32-36B1FD7F56F7}"/>
              </a:ext>
            </a:extLst>
          </p:cNvPr>
          <p:cNvSpPr>
            <a:spLocks noGrp="1"/>
          </p:cNvSpPr>
          <p:nvPr>
            <p:ph sz="half" idx="15"/>
          </p:nvPr>
        </p:nvSpPr>
        <p:spPr>
          <a:xfrm>
            <a:off x="4541405" y="2595475"/>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08B531DF-6295-8DBA-6B65-CEDB4AA3887D}"/>
              </a:ext>
            </a:extLst>
          </p:cNvPr>
          <p:cNvSpPr>
            <a:spLocks noGrp="1"/>
          </p:cNvSpPr>
          <p:nvPr>
            <p:ph sz="half" idx="21"/>
          </p:nvPr>
        </p:nvSpPr>
        <p:spPr>
          <a:xfrm>
            <a:off x="4541405" y="5007820"/>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D1074EA6-5B2C-38B7-6BB5-609CD10CFB22}"/>
              </a:ext>
            </a:extLst>
          </p:cNvPr>
          <p:cNvSpPr>
            <a:spLocks noGrp="1"/>
          </p:cNvSpPr>
          <p:nvPr>
            <p:ph sz="half" idx="25"/>
          </p:nvPr>
        </p:nvSpPr>
        <p:spPr>
          <a:xfrm>
            <a:off x="371741" y="2595475"/>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Content Placeholder 2">
            <a:extLst>
              <a:ext uri="{FF2B5EF4-FFF2-40B4-BE49-F238E27FC236}">
                <a16:creationId xmlns:a16="http://schemas.microsoft.com/office/drawing/2014/main" id="{7E9B28F5-F822-F15B-536D-49015520F04A}"/>
              </a:ext>
            </a:extLst>
          </p:cNvPr>
          <p:cNvSpPr>
            <a:spLocks noGrp="1"/>
          </p:cNvSpPr>
          <p:nvPr>
            <p:ph sz="half" idx="27"/>
          </p:nvPr>
        </p:nvSpPr>
        <p:spPr>
          <a:xfrm>
            <a:off x="371741" y="5007820"/>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Content Placeholder 2">
            <a:extLst>
              <a:ext uri="{FF2B5EF4-FFF2-40B4-BE49-F238E27FC236}">
                <a16:creationId xmlns:a16="http://schemas.microsoft.com/office/drawing/2014/main" id="{42425AE9-684D-8F64-4A4D-92399BCED0CF}"/>
              </a:ext>
            </a:extLst>
          </p:cNvPr>
          <p:cNvSpPr>
            <a:spLocks noGrp="1"/>
          </p:cNvSpPr>
          <p:nvPr>
            <p:ph sz="half" idx="29"/>
          </p:nvPr>
        </p:nvSpPr>
        <p:spPr>
          <a:xfrm>
            <a:off x="8729357" y="2595475"/>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Content Placeholder 2">
            <a:extLst>
              <a:ext uri="{FF2B5EF4-FFF2-40B4-BE49-F238E27FC236}">
                <a16:creationId xmlns:a16="http://schemas.microsoft.com/office/drawing/2014/main" id="{23D85BDB-D596-DE6F-878C-41719CFDAD76}"/>
              </a:ext>
            </a:extLst>
          </p:cNvPr>
          <p:cNvSpPr>
            <a:spLocks noGrp="1"/>
          </p:cNvSpPr>
          <p:nvPr>
            <p:ph sz="half" idx="31"/>
          </p:nvPr>
        </p:nvSpPr>
        <p:spPr>
          <a:xfrm>
            <a:off x="8729357" y="5007820"/>
            <a:ext cx="3091163" cy="498598"/>
          </a:xfrm>
        </p:spPr>
        <p:txBody>
          <a:bodyPr lIns="0" tIns="0" rIns="0" bIns="0">
            <a:sp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13">
            <a:extLst>
              <a:ext uri="{FF2B5EF4-FFF2-40B4-BE49-F238E27FC236}">
                <a16:creationId xmlns:a16="http://schemas.microsoft.com/office/drawing/2014/main" id="{324049E9-FA7B-EAF5-76CC-43194C92130D}"/>
              </a:ext>
            </a:extLst>
          </p:cNvPr>
          <p:cNvSpPr>
            <a:spLocks noGrp="1"/>
          </p:cNvSpPr>
          <p:nvPr>
            <p:ph type="body" sz="quarter" idx="33" hasCustomPrompt="1"/>
          </p:nvPr>
        </p:nvSpPr>
        <p:spPr>
          <a:xfrm>
            <a:off x="4541405" y="1591519"/>
            <a:ext cx="3074256"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
        <p:nvSpPr>
          <p:cNvPr id="11" name="Text Placeholder 13">
            <a:extLst>
              <a:ext uri="{FF2B5EF4-FFF2-40B4-BE49-F238E27FC236}">
                <a16:creationId xmlns:a16="http://schemas.microsoft.com/office/drawing/2014/main" id="{0EF45B65-0F1B-513B-A420-BDBC90783715}"/>
              </a:ext>
            </a:extLst>
          </p:cNvPr>
          <p:cNvSpPr>
            <a:spLocks noGrp="1"/>
          </p:cNvSpPr>
          <p:nvPr>
            <p:ph type="body" sz="quarter" idx="34" hasCustomPrompt="1"/>
          </p:nvPr>
        </p:nvSpPr>
        <p:spPr>
          <a:xfrm>
            <a:off x="8729357" y="1591519"/>
            <a:ext cx="3074256"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
        <p:nvSpPr>
          <p:cNvPr id="12" name="Text Placeholder 13">
            <a:extLst>
              <a:ext uri="{FF2B5EF4-FFF2-40B4-BE49-F238E27FC236}">
                <a16:creationId xmlns:a16="http://schemas.microsoft.com/office/drawing/2014/main" id="{995536DA-05B8-E8B8-7B42-B564C36F914A}"/>
              </a:ext>
            </a:extLst>
          </p:cNvPr>
          <p:cNvSpPr>
            <a:spLocks noGrp="1"/>
          </p:cNvSpPr>
          <p:nvPr>
            <p:ph type="body" sz="quarter" idx="35" hasCustomPrompt="1"/>
          </p:nvPr>
        </p:nvSpPr>
        <p:spPr>
          <a:xfrm>
            <a:off x="380109" y="4005731"/>
            <a:ext cx="3074256"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
        <p:nvSpPr>
          <p:cNvPr id="14" name="Text Placeholder 13">
            <a:extLst>
              <a:ext uri="{FF2B5EF4-FFF2-40B4-BE49-F238E27FC236}">
                <a16:creationId xmlns:a16="http://schemas.microsoft.com/office/drawing/2014/main" id="{64E6A016-BF2C-4220-2BDF-E2D4D073AD50}"/>
              </a:ext>
            </a:extLst>
          </p:cNvPr>
          <p:cNvSpPr>
            <a:spLocks noGrp="1"/>
          </p:cNvSpPr>
          <p:nvPr>
            <p:ph type="body" sz="quarter" idx="37" hasCustomPrompt="1"/>
          </p:nvPr>
        </p:nvSpPr>
        <p:spPr>
          <a:xfrm>
            <a:off x="4541405" y="4005731"/>
            <a:ext cx="3074256"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
        <p:nvSpPr>
          <p:cNvPr id="17" name="Text Placeholder 13">
            <a:extLst>
              <a:ext uri="{FF2B5EF4-FFF2-40B4-BE49-F238E27FC236}">
                <a16:creationId xmlns:a16="http://schemas.microsoft.com/office/drawing/2014/main" id="{1F687CF4-2135-6635-A0E6-1D5C775B8953}"/>
              </a:ext>
            </a:extLst>
          </p:cNvPr>
          <p:cNvSpPr>
            <a:spLocks noGrp="1"/>
          </p:cNvSpPr>
          <p:nvPr>
            <p:ph type="body" sz="quarter" idx="38" hasCustomPrompt="1"/>
          </p:nvPr>
        </p:nvSpPr>
        <p:spPr>
          <a:xfrm>
            <a:off x="8729357" y="4005731"/>
            <a:ext cx="3074256" cy="753735"/>
          </a:xfrm>
        </p:spPr>
        <p:txBody>
          <a:bodyPr lIns="0" tIns="0" rIns="0" bIns="0" anchor="b">
            <a:normAutofit/>
          </a:bodyPr>
          <a:lstStyle>
            <a:lvl1pPr marL="0" indent="0">
              <a:buNone/>
              <a:defRPr sz="4800" b="1">
                <a:solidFill>
                  <a:schemeClr val="accent1"/>
                </a:solidFill>
              </a:defRPr>
            </a:lvl1pPr>
          </a:lstStyle>
          <a:p>
            <a:pPr lvl="0"/>
            <a:r>
              <a:rPr lang="en-US" dirty="0"/>
              <a:t>XX</a:t>
            </a:r>
          </a:p>
        </p:txBody>
      </p:sp>
    </p:spTree>
    <p:extLst>
      <p:ext uri="{BB962C8B-B14F-4D97-AF65-F5344CB8AC3E}">
        <p14:creationId xmlns:p14="http://schemas.microsoft.com/office/powerpoint/2010/main" val="1821781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llars">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580D66-B9AD-95C3-5713-6E327C39CFFA}"/>
              </a:ext>
            </a:extLst>
          </p:cNvPr>
          <p:cNvSpPr/>
          <p:nvPr userDrawn="1"/>
        </p:nvSpPr>
        <p:spPr>
          <a:xfrm>
            <a:off x="390730" y="1485253"/>
            <a:ext cx="1927188" cy="438474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93B840-6F69-1593-B852-F699B8248BBA}"/>
              </a:ext>
            </a:extLst>
          </p:cNvPr>
          <p:cNvSpPr/>
          <p:nvPr userDrawn="1"/>
        </p:nvSpPr>
        <p:spPr>
          <a:xfrm>
            <a:off x="2760415" y="1485253"/>
            <a:ext cx="1927188" cy="438474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25BB1B-0BF4-B837-6AAB-CBCEA3F068AF}"/>
              </a:ext>
            </a:extLst>
          </p:cNvPr>
          <p:cNvSpPr/>
          <p:nvPr userDrawn="1"/>
        </p:nvSpPr>
        <p:spPr>
          <a:xfrm>
            <a:off x="5130100" y="1485253"/>
            <a:ext cx="1927188" cy="438474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463F90-49C2-9FC8-94A1-897C896A76A5}"/>
              </a:ext>
            </a:extLst>
          </p:cNvPr>
          <p:cNvSpPr/>
          <p:nvPr userDrawn="1"/>
        </p:nvSpPr>
        <p:spPr>
          <a:xfrm>
            <a:off x="7499785" y="1485253"/>
            <a:ext cx="1927188" cy="438474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E8ACFCE-8CB4-3ADE-26EF-E7A5D49083A7}"/>
              </a:ext>
            </a:extLst>
          </p:cNvPr>
          <p:cNvSpPr/>
          <p:nvPr userDrawn="1"/>
        </p:nvSpPr>
        <p:spPr>
          <a:xfrm>
            <a:off x="9869468" y="1485253"/>
            <a:ext cx="1927188" cy="438474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22" name="Content Placeholder 2">
            <a:extLst>
              <a:ext uri="{FF2B5EF4-FFF2-40B4-BE49-F238E27FC236}">
                <a16:creationId xmlns:a16="http://schemas.microsoft.com/office/drawing/2014/main" id="{D1074EA6-5B2C-38B7-6BB5-609CD10CFB22}"/>
              </a:ext>
            </a:extLst>
          </p:cNvPr>
          <p:cNvSpPr>
            <a:spLocks noGrp="1"/>
          </p:cNvSpPr>
          <p:nvPr>
            <p:ph sz="half" idx="25"/>
          </p:nvPr>
        </p:nvSpPr>
        <p:spPr>
          <a:xfrm>
            <a:off x="632873" y="2814280"/>
            <a:ext cx="1442903" cy="747897"/>
          </a:xfrm>
        </p:spPr>
        <p:txBody>
          <a:bodyPr wrap="square" lIns="0" tIns="0" rIns="0" bIns="0">
            <a:sp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Picture Placeholder 14">
            <a:extLst>
              <a:ext uri="{FF2B5EF4-FFF2-40B4-BE49-F238E27FC236}">
                <a16:creationId xmlns:a16="http://schemas.microsoft.com/office/drawing/2014/main" id="{7763AEF1-73A5-9AD3-3FEF-B4F066F8AE64}"/>
              </a:ext>
            </a:extLst>
          </p:cNvPr>
          <p:cNvSpPr>
            <a:spLocks noGrp="1"/>
          </p:cNvSpPr>
          <p:nvPr>
            <p:ph type="pic" sz="quarter" idx="26"/>
          </p:nvPr>
        </p:nvSpPr>
        <p:spPr>
          <a:xfrm>
            <a:off x="975445" y="1839865"/>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1" name="Content Placeholder 2">
            <a:extLst>
              <a:ext uri="{FF2B5EF4-FFF2-40B4-BE49-F238E27FC236}">
                <a16:creationId xmlns:a16="http://schemas.microsoft.com/office/drawing/2014/main" id="{6FCA3A84-8CFF-B62A-EAAC-0886BF87CA74}"/>
              </a:ext>
            </a:extLst>
          </p:cNvPr>
          <p:cNvSpPr>
            <a:spLocks noGrp="1"/>
          </p:cNvSpPr>
          <p:nvPr>
            <p:ph sz="half" idx="27"/>
          </p:nvPr>
        </p:nvSpPr>
        <p:spPr>
          <a:xfrm>
            <a:off x="3002558" y="2814280"/>
            <a:ext cx="1442903" cy="747897"/>
          </a:xfrm>
        </p:spPr>
        <p:txBody>
          <a:bodyPr wrap="square" lIns="0" tIns="0" rIns="0" bIns="0">
            <a:sp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Picture Placeholder 14">
            <a:extLst>
              <a:ext uri="{FF2B5EF4-FFF2-40B4-BE49-F238E27FC236}">
                <a16:creationId xmlns:a16="http://schemas.microsoft.com/office/drawing/2014/main" id="{B7154480-617F-4890-E5C3-36B2EC7A1835}"/>
              </a:ext>
            </a:extLst>
          </p:cNvPr>
          <p:cNvSpPr>
            <a:spLocks noGrp="1"/>
          </p:cNvSpPr>
          <p:nvPr>
            <p:ph type="pic" sz="quarter" idx="28"/>
          </p:nvPr>
        </p:nvSpPr>
        <p:spPr>
          <a:xfrm>
            <a:off x="3345130" y="1839865"/>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DD62AE62-4E50-9966-5460-E898E0C386E5}"/>
              </a:ext>
            </a:extLst>
          </p:cNvPr>
          <p:cNvSpPr>
            <a:spLocks noGrp="1"/>
          </p:cNvSpPr>
          <p:nvPr>
            <p:ph sz="half" idx="29"/>
          </p:nvPr>
        </p:nvSpPr>
        <p:spPr>
          <a:xfrm>
            <a:off x="5374549" y="2814280"/>
            <a:ext cx="1442903" cy="747897"/>
          </a:xfrm>
        </p:spPr>
        <p:txBody>
          <a:bodyPr wrap="square" lIns="0" tIns="0" rIns="0" bIns="0">
            <a:sp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Picture Placeholder 14">
            <a:extLst>
              <a:ext uri="{FF2B5EF4-FFF2-40B4-BE49-F238E27FC236}">
                <a16:creationId xmlns:a16="http://schemas.microsoft.com/office/drawing/2014/main" id="{0B721B59-2085-B8AB-092D-67C09F45A5C3}"/>
              </a:ext>
            </a:extLst>
          </p:cNvPr>
          <p:cNvSpPr>
            <a:spLocks noGrp="1"/>
          </p:cNvSpPr>
          <p:nvPr>
            <p:ph type="pic" sz="quarter" idx="30"/>
          </p:nvPr>
        </p:nvSpPr>
        <p:spPr>
          <a:xfrm>
            <a:off x="5717121" y="1839865"/>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29" name="Content Placeholder 2">
            <a:extLst>
              <a:ext uri="{FF2B5EF4-FFF2-40B4-BE49-F238E27FC236}">
                <a16:creationId xmlns:a16="http://schemas.microsoft.com/office/drawing/2014/main" id="{4C3E4234-1880-827C-6C3D-F97DD77853E6}"/>
              </a:ext>
            </a:extLst>
          </p:cNvPr>
          <p:cNvSpPr>
            <a:spLocks noGrp="1"/>
          </p:cNvSpPr>
          <p:nvPr>
            <p:ph sz="half" idx="31"/>
          </p:nvPr>
        </p:nvSpPr>
        <p:spPr>
          <a:xfrm>
            <a:off x="7741928" y="2814280"/>
            <a:ext cx="1442903" cy="747897"/>
          </a:xfrm>
        </p:spPr>
        <p:txBody>
          <a:bodyPr wrap="square" lIns="0" tIns="0" rIns="0" bIns="0">
            <a:sp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Picture Placeholder 14">
            <a:extLst>
              <a:ext uri="{FF2B5EF4-FFF2-40B4-BE49-F238E27FC236}">
                <a16:creationId xmlns:a16="http://schemas.microsoft.com/office/drawing/2014/main" id="{6C00632E-9824-884E-89C1-3F057D9E45DF}"/>
              </a:ext>
            </a:extLst>
          </p:cNvPr>
          <p:cNvSpPr>
            <a:spLocks noGrp="1"/>
          </p:cNvSpPr>
          <p:nvPr>
            <p:ph type="pic" sz="quarter" idx="32"/>
          </p:nvPr>
        </p:nvSpPr>
        <p:spPr>
          <a:xfrm>
            <a:off x="8084500" y="1839865"/>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32" name="Content Placeholder 2">
            <a:extLst>
              <a:ext uri="{FF2B5EF4-FFF2-40B4-BE49-F238E27FC236}">
                <a16:creationId xmlns:a16="http://schemas.microsoft.com/office/drawing/2014/main" id="{130FFEF7-9A35-6E11-F052-66185A672316}"/>
              </a:ext>
            </a:extLst>
          </p:cNvPr>
          <p:cNvSpPr>
            <a:spLocks noGrp="1"/>
          </p:cNvSpPr>
          <p:nvPr>
            <p:ph sz="half" idx="33"/>
          </p:nvPr>
        </p:nvSpPr>
        <p:spPr>
          <a:xfrm>
            <a:off x="10109307" y="2814280"/>
            <a:ext cx="1442903" cy="747897"/>
          </a:xfrm>
        </p:spPr>
        <p:txBody>
          <a:bodyPr wrap="square" lIns="0" tIns="0" rIns="0" bIns="0">
            <a:spAutoFit/>
          </a:bodyPr>
          <a:lstStyle>
            <a:lvl1pPr marL="0" indent="0" algn="ctr">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3" name="Picture Placeholder 14">
            <a:extLst>
              <a:ext uri="{FF2B5EF4-FFF2-40B4-BE49-F238E27FC236}">
                <a16:creationId xmlns:a16="http://schemas.microsoft.com/office/drawing/2014/main" id="{C6938E13-070A-A4C9-3D1D-5981D1495E49}"/>
              </a:ext>
            </a:extLst>
          </p:cNvPr>
          <p:cNvSpPr>
            <a:spLocks noGrp="1"/>
          </p:cNvSpPr>
          <p:nvPr>
            <p:ph type="pic" sz="quarter" idx="34"/>
          </p:nvPr>
        </p:nvSpPr>
        <p:spPr>
          <a:xfrm>
            <a:off x="10451879" y="1839865"/>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Tree>
    <p:extLst>
      <p:ext uri="{BB962C8B-B14F-4D97-AF65-F5344CB8AC3E}">
        <p14:creationId xmlns:p14="http://schemas.microsoft.com/office/powerpoint/2010/main" val="1293801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ld vs. Ne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7D1941-5E20-893E-8480-2B81314043EB}"/>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F1DB8A-B617-1152-9F68-3D852311546E}"/>
              </a:ext>
            </a:extLst>
          </p:cNvPr>
          <p:cNvSpPr>
            <a:spLocks noGrp="1"/>
          </p:cNvSpPr>
          <p:nvPr>
            <p:ph type="title"/>
          </p:nvPr>
        </p:nvSpPr>
        <p:spPr>
          <a:xfrm>
            <a:off x="381000" y="381000"/>
            <a:ext cx="5254925" cy="553998"/>
          </a:xfr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69CF78A2-AFCC-3169-9B92-4A7E6E2C4C04}"/>
              </a:ext>
            </a:extLst>
          </p:cNvPr>
          <p:cNvSpPr>
            <a:spLocks noGrp="1"/>
          </p:cNvSpPr>
          <p:nvPr>
            <p:ph type="sldNum" sz="quarter" idx="10"/>
          </p:nvPr>
        </p:nvSpPr>
        <p:spPr/>
        <p:txBody>
          <a:bodyPr/>
          <a:lstStyle>
            <a:lvl1pPr>
              <a:defRPr>
                <a:solidFill>
                  <a:schemeClr val="bg1"/>
                </a:solidFill>
              </a:defRPr>
            </a:lvl1pPr>
          </a:lstStyle>
          <a:p>
            <a:fld id="{676C752E-1030-904C-9DAC-D18E3207C107}" type="slidenum">
              <a:rPr lang="en-US" smtClean="0"/>
              <a:pPr/>
              <a:t>‹#›</a:t>
            </a:fld>
            <a:endParaRPr lang="en-US" dirty="0"/>
          </a:p>
        </p:txBody>
      </p:sp>
      <p:sp>
        <p:nvSpPr>
          <p:cNvPr id="6" name="Content Placeholder 2">
            <a:extLst>
              <a:ext uri="{FF2B5EF4-FFF2-40B4-BE49-F238E27FC236}">
                <a16:creationId xmlns:a16="http://schemas.microsoft.com/office/drawing/2014/main" id="{471AE50A-5F49-C3AA-1442-5F65760A53BF}"/>
              </a:ext>
            </a:extLst>
          </p:cNvPr>
          <p:cNvSpPr>
            <a:spLocks noGrp="1"/>
          </p:cNvSpPr>
          <p:nvPr>
            <p:ph sz="half" idx="1"/>
          </p:nvPr>
        </p:nvSpPr>
        <p:spPr>
          <a:xfrm>
            <a:off x="381000" y="1444238"/>
            <a:ext cx="4423499" cy="5048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238DF94C-D46E-2339-ED46-F2E523CAC23E}"/>
              </a:ext>
            </a:extLst>
          </p:cNvPr>
          <p:cNvSpPr>
            <a:spLocks noGrp="1"/>
          </p:cNvSpPr>
          <p:nvPr>
            <p:ph sz="half" idx="2"/>
          </p:nvPr>
        </p:nvSpPr>
        <p:spPr>
          <a:xfrm>
            <a:off x="7387501" y="1444238"/>
            <a:ext cx="4423499" cy="504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BFD321B-3FC5-C36B-57C3-B6CAF177A2C6}"/>
              </a:ext>
            </a:extLst>
          </p:cNvPr>
          <p:cNvSpPr/>
          <p:nvPr userDrawn="1"/>
        </p:nvSpPr>
        <p:spPr>
          <a:xfrm>
            <a:off x="3013494" y="6477000"/>
            <a:ext cx="308250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8FC3214-AC8E-6E6F-A9AC-57F788CCB854}"/>
              </a:ext>
            </a:extLst>
          </p:cNvPr>
          <p:cNvCxnSpPr>
            <a:cxnSpLocks/>
          </p:cNvCxnSpPr>
          <p:nvPr userDrawn="1"/>
        </p:nvCxnSpPr>
        <p:spPr>
          <a:xfrm flipH="1">
            <a:off x="5239109" y="3968556"/>
            <a:ext cx="856891" cy="0"/>
          </a:xfrm>
          <a:prstGeom prst="line">
            <a:avLst/>
          </a:prstGeom>
          <a:ln w="317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54B5ADF-4891-3C1C-8223-B8EF1724DD27}"/>
              </a:ext>
            </a:extLst>
          </p:cNvPr>
          <p:cNvCxnSpPr>
            <a:cxnSpLocks/>
          </p:cNvCxnSpPr>
          <p:nvPr userDrawn="1"/>
        </p:nvCxnSpPr>
        <p:spPr>
          <a:xfrm flipH="1">
            <a:off x="6096000" y="3968556"/>
            <a:ext cx="856891" cy="0"/>
          </a:xfrm>
          <a:prstGeom prst="line">
            <a:avLst/>
          </a:prstGeom>
          <a:ln w="317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E6EA105-562A-EFB4-55AA-AB5478B58761}"/>
              </a:ext>
            </a:extLst>
          </p:cNvPr>
          <p:cNvSpPr/>
          <p:nvPr userDrawn="1"/>
        </p:nvSpPr>
        <p:spPr>
          <a:xfrm rot="2700000">
            <a:off x="6052734" y="3606246"/>
            <a:ext cx="724618" cy="724618"/>
          </a:xfrm>
          <a:custGeom>
            <a:avLst/>
            <a:gdLst>
              <a:gd name="connsiteX0" fmla="*/ 0 w 1305464"/>
              <a:gd name="connsiteY0" fmla="*/ 0 h 1305464"/>
              <a:gd name="connsiteX1" fmla="*/ 1305464 w 1305464"/>
              <a:gd name="connsiteY1" fmla="*/ 0 h 1305464"/>
              <a:gd name="connsiteX2" fmla="*/ 1305464 w 1305464"/>
              <a:gd name="connsiteY2" fmla="*/ 1305464 h 1305464"/>
              <a:gd name="connsiteX3" fmla="*/ 0 w 1305464"/>
              <a:gd name="connsiteY3" fmla="*/ 1305464 h 1305464"/>
              <a:gd name="connsiteX4" fmla="*/ 0 w 1305464"/>
              <a:gd name="connsiteY4" fmla="*/ 0 h 1305464"/>
              <a:gd name="connsiteX0" fmla="*/ 0 w 1305464"/>
              <a:gd name="connsiteY0" fmla="*/ 1305464 h 1396904"/>
              <a:gd name="connsiteX1" fmla="*/ 0 w 1305464"/>
              <a:gd name="connsiteY1" fmla="*/ 0 h 1396904"/>
              <a:gd name="connsiteX2" fmla="*/ 1305464 w 1305464"/>
              <a:gd name="connsiteY2" fmla="*/ 0 h 1396904"/>
              <a:gd name="connsiteX3" fmla="*/ 1305464 w 1305464"/>
              <a:gd name="connsiteY3" fmla="*/ 1305464 h 1396904"/>
              <a:gd name="connsiteX4" fmla="*/ 91440 w 1305464"/>
              <a:gd name="connsiteY4" fmla="*/ 1396904 h 1396904"/>
              <a:gd name="connsiteX0" fmla="*/ 0 w 1305464"/>
              <a:gd name="connsiteY0" fmla="*/ 1305464 h 1305464"/>
              <a:gd name="connsiteX1" fmla="*/ 0 w 1305464"/>
              <a:gd name="connsiteY1" fmla="*/ 0 h 1305464"/>
              <a:gd name="connsiteX2" fmla="*/ 1305464 w 1305464"/>
              <a:gd name="connsiteY2" fmla="*/ 0 h 1305464"/>
              <a:gd name="connsiteX3" fmla="*/ 1305464 w 1305464"/>
              <a:gd name="connsiteY3" fmla="*/ 1305464 h 1305464"/>
              <a:gd name="connsiteX0" fmla="*/ 0 w 1305464"/>
              <a:gd name="connsiteY0" fmla="*/ 0 h 1305464"/>
              <a:gd name="connsiteX1" fmla="*/ 1305464 w 1305464"/>
              <a:gd name="connsiteY1" fmla="*/ 0 h 1305464"/>
              <a:gd name="connsiteX2" fmla="*/ 1305464 w 1305464"/>
              <a:gd name="connsiteY2" fmla="*/ 1305464 h 1305464"/>
            </a:gdLst>
            <a:ahLst/>
            <a:cxnLst>
              <a:cxn ang="0">
                <a:pos x="connsiteX0" y="connsiteY0"/>
              </a:cxn>
              <a:cxn ang="0">
                <a:pos x="connsiteX1" y="connsiteY1"/>
              </a:cxn>
              <a:cxn ang="0">
                <a:pos x="connsiteX2" y="connsiteY2"/>
              </a:cxn>
            </a:cxnLst>
            <a:rect l="l" t="t" r="r" b="b"/>
            <a:pathLst>
              <a:path w="1305464" h="1305464">
                <a:moveTo>
                  <a:pt x="0" y="0"/>
                </a:moveTo>
                <a:lnTo>
                  <a:pt x="1305464" y="0"/>
                </a:lnTo>
                <a:lnTo>
                  <a:pt x="1305464" y="1305464"/>
                </a:lnTo>
              </a:path>
            </a:pathLst>
          </a:custGeom>
          <a:ln w="317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00381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47C3EF9-B121-791A-5E8B-9C199FB845D4}"/>
              </a:ext>
            </a:extLst>
          </p:cNvPr>
          <p:cNvSpPr/>
          <p:nvPr userDrawn="1"/>
        </p:nvSpPr>
        <p:spPr>
          <a:xfrm>
            <a:off x="9340850" y="4006850"/>
            <a:ext cx="2851150" cy="2851150"/>
          </a:xfrm>
          <a:custGeom>
            <a:avLst/>
            <a:gdLst>
              <a:gd name="connsiteX0" fmla="*/ 0 w 5702300"/>
              <a:gd name="connsiteY0" fmla="*/ 2851150 h 5702300"/>
              <a:gd name="connsiteX1" fmla="*/ 2851150 w 5702300"/>
              <a:gd name="connsiteY1" fmla="*/ 0 h 5702300"/>
              <a:gd name="connsiteX2" fmla="*/ 5702300 w 5702300"/>
              <a:gd name="connsiteY2" fmla="*/ 2851150 h 5702300"/>
              <a:gd name="connsiteX3" fmla="*/ 2851150 w 5702300"/>
              <a:gd name="connsiteY3" fmla="*/ 5702300 h 5702300"/>
              <a:gd name="connsiteX4" fmla="*/ 0 w 5702300"/>
              <a:gd name="connsiteY4" fmla="*/ 2851150 h 5702300"/>
              <a:gd name="connsiteX0" fmla="*/ 5702300 w 5793740"/>
              <a:gd name="connsiteY0" fmla="*/ 2851150 h 5702300"/>
              <a:gd name="connsiteX1" fmla="*/ 2851150 w 5793740"/>
              <a:gd name="connsiteY1" fmla="*/ 5702300 h 5702300"/>
              <a:gd name="connsiteX2" fmla="*/ 0 w 5793740"/>
              <a:gd name="connsiteY2" fmla="*/ 2851150 h 5702300"/>
              <a:gd name="connsiteX3" fmla="*/ 2851150 w 5793740"/>
              <a:gd name="connsiteY3" fmla="*/ 0 h 5702300"/>
              <a:gd name="connsiteX4" fmla="*/ 5793740 w 5793740"/>
              <a:gd name="connsiteY4" fmla="*/ 2942590 h 5702300"/>
              <a:gd name="connsiteX0" fmla="*/ 5702300 w 5702300"/>
              <a:gd name="connsiteY0" fmla="*/ 2851150 h 5702300"/>
              <a:gd name="connsiteX1" fmla="*/ 2851150 w 5702300"/>
              <a:gd name="connsiteY1" fmla="*/ 5702300 h 5702300"/>
              <a:gd name="connsiteX2" fmla="*/ 0 w 5702300"/>
              <a:gd name="connsiteY2" fmla="*/ 2851150 h 5702300"/>
              <a:gd name="connsiteX3" fmla="*/ 2851150 w 5702300"/>
              <a:gd name="connsiteY3" fmla="*/ 0 h 5702300"/>
              <a:gd name="connsiteX0" fmla="*/ 2851150 w 2851150"/>
              <a:gd name="connsiteY0" fmla="*/ 5702300 h 5702300"/>
              <a:gd name="connsiteX1" fmla="*/ 0 w 2851150"/>
              <a:gd name="connsiteY1" fmla="*/ 2851150 h 5702300"/>
              <a:gd name="connsiteX2" fmla="*/ 2851150 w 2851150"/>
              <a:gd name="connsiteY2" fmla="*/ 0 h 5702300"/>
              <a:gd name="connsiteX0" fmla="*/ 0 w 2851150"/>
              <a:gd name="connsiteY0" fmla="*/ 2851150 h 2851150"/>
              <a:gd name="connsiteX1" fmla="*/ 2851150 w 2851150"/>
              <a:gd name="connsiteY1" fmla="*/ 0 h 2851150"/>
            </a:gdLst>
            <a:ahLst/>
            <a:cxnLst>
              <a:cxn ang="0">
                <a:pos x="connsiteX0" y="connsiteY0"/>
              </a:cxn>
              <a:cxn ang="0">
                <a:pos x="connsiteX1" y="connsiteY1"/>
              </a:cxn>
            </a:cxnLst>
            <a:rect l="l" t="t" r="r" b="b"/>
            <a:pathLst>
              <a:path w="2851150" h="2851150">
                <a:moveTo>
                  <a:pt x="0" y="2851150"/>
                </a:moveTo>
                <a:cubicBezTo>
                  <a:pt x="0" y="1276503"/>
                  <a:pt x="1276503" y="0"/>
                  <a:pt x="2851150" y="0"/>
                </a:cubicBezTo>
              </a:path>
            </a:pathLst>
          </a:custGeom>
          <a:noFill/>
          <a:ln w="1270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a:xfrm>
            <a:off x="381000" y="381000"/>
            <a:ext cx="5395957" cy="1107996"/>
          </a:xfrm>
        </p:spPr>
        <p:txBody>
          <a:bodyPr wrap="square">
            <a:sp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983735"/>
            <a:ext cx="5395957" cy="4493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8" name="Picture Placeholder 7">
            <a:extLst>
              <a:ext uri="{FF2B5EF4-FFF2-40B4-BE49-F238E27FC236}">
                <a16:creationId xmlns:a16="http://schemas.microsoft.com/office/drawing/2014/main" id="{449CED14-15E9-E3D8-5C29-5A53E1D25B56}"/>
              </a:ext>
            </a:extLst>
          </p:cNvPr>
          <p:cNvSpPr>
            <a:spLocks noGrp="1"/>
          </p:cNvSpPr>
          <p:nvPr>
            <p:ph type="pic" sz="quarter" idx="13"/>
          </p:nvPr>
        </p:nvSpPr>
        <p:spPr>
          <a:xfrm>
            <a:off x="6565900" y="845343"/>
            <a:ext cx="4786694" cy="5167313"/>
          </a:xfrm>
        </p:spPr>
        <p:txBody>
          <a:bodyPr anchor="ctr"/>
          <a:lstStyle>
            <a:lvl1pPr marL="0" indent="0" algn="ctr">
              <a:buNone/>
              <a:defRPr/>
            </a:lvl1pPr>
          </a:lstStyle>
          <a:p>
            <a:r>
              <a:rPr lang="en-US"/>
              <a:t>Click icon to add picture</a:t>
            </a:r>
            <a:endParaRPr lang="en-US" dirty="0"/>
          </a:p>
        </p:txBody>
      </p:sp>
      <p:pic>
        <p:nvPicPr>
          <p:cNvPr id="10" name="Graphic 9">
            <a:extLst>
              <a:ext uri="{FF2B5EF4-FFF2-40B4-BE49-F238E27FC236}">
                <a16:creationId xmlns:a16="http://schemas.microsoft.com/office/drawing/2014/main" id="{F50FDBC3-9227-7FD3-2DD6-BC53432847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6200000">
            <a:off x="6562724" y="380999"/>
            <a:ext cx="464343" cy="464343"/>
          </a:xfrm>
          <a:prstGeom prst="rect">
            <a:avLst/>
          </a:prstGeom>
        </p:spPr>
      </p:pic>
    </p:spTree>
    <p:extLst>
      <p:ext uri="{BB962C8B-B14F-4D97-AF65-F5344CB8AC3E}">
        <p14:creationId xmlns:p14="http://schemas.microsoft.com/office/powerpoint/2010/main" val="2595549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a:xfrm>
            <a:off x="6426537" y="381000"/>
            <a:ext cx="5395957" cy="1107996"/>
          </a:xfrm>
        </p:spPr>
        <p:txBody>
          <a:bodyPr>
            <a:sp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6426537" y="1983735"/>
            <a:ext cx="5395957" cy="4493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4" name="Oval 8">
            <a:extLst>
              <a:ext uri="{FF2B5EF4-FFF2-40B4-BE49-F238E27FC236}">
                <a16:creationId xmlns:a16="http://schemas.microsoft.com/office/drawing/2014/main" id="{7CACC6FF-F4C0-7BA0-ECD8-DC6690F44D75}"/>
              </a:ext>
            </a:extLst>
          </p:cNvPr>
          <p:cNvSpPr/>
          <p:nvPr userDrawn="1"/>
        </p:nvSpPr>
        <p:spPr>
          <a:xfrm rot="10800000">
            <a:off x="0" y="0"/>
            <a:ext cx="2851150" cy="2851150"/>
          </a:xfrm>
          <a:custGeom>
            <a:avLst/>
            <a:gdLst>
              <a:gd name="connsiteX0" fmla="*/ 0 w 5702300"/>
              <a:gd name="connsiteY0" fmla="*/ 2851150 h 5702300"/>
              <a:gd name="connsiteX1" fmla="*/ 2851150 w 5702300"/>
              <a:gd name="connsiteY1" fmla="*/ 0 h 5702300"/>
              <a:gd name="connsiteX2" fmla="*/ 5702300 w 5702300"/>
              <a:gd name="connsiteY2" fmla="*/ 2851150 h 5702300"/>
              <a:gd name="connsiteX3" fmla="*/ 2851150 w 5702300"/>
              <a:gd name="connsiteY3" fmla="*/ 5702300 h 5702300"/>
              <a:gd name="connsiteX4" fmla="*/ 0 w 5702300"/>
              <a:gd name="connsiteY4" fmla="*/ 2851150 h 5702300"/>
              <a:gd name="connsiteX0" fmla="*/ 5702300 w 5793740"/>
              <a:gd name="connsiteY0" fmla="*/ 2851150 h 5702300"/>
              <a:gd name="connsiteX1" fmla="*/ 2851150 w 5793740"/>
              <a:gd name="connsiteY1" fmla="*/ 5702300 h 5702300"/>
              <a:gd name="connsiteX2" fmla="*/ 0 w 5793740"/>
              <a:gd name="connsiteY2" fmla="*/ 2851150 h 5702300"/>
              <a:gd name="connsiteX3" fmla="*/ 2851150 w 5793740"/>
              <a:gd name="connsiteY3" fmla="*/ 0 h 5702300"/>
              <a:gd name="connsiteX4" fmla="*/ 5793740 w 5793740"/>
              <a:gd name="connsiteY4" fmla="*/ 2942590 h 5702300"/>
              <a:gd name="connsiteX0" fmla="*/ 5702300 w 5702300"/>
              <a:gd name="connsiteY0" fmla="*/ 2851150 h 5702300"/>
              <a:gd name="connsiteX1" fmla="*/ 2851150 w 5702300"/>
              <a:gd name="connsiteY1" fmla="*/ 5702300 h 5702300"/>
              <a:gd name="connsiteX2" fmla="*/ 0 w 5702300"/>
              <a:gd name="connsiteY2" fmla="*/ 2851150 h 5702300"/>
              <a:gd name="connsiteX3" fmla="*/ 2851150 w 5702300"/>
              <a:gd name="connsiteY3" fmla="*/ 0 h 5702300"/>
              <a:gd name="connsiteX0" fmla="*/ 2851150 w 2851150"/>
              <a:gd name="connsiteY0" fmla="*/ 5702300 h 5702300"/>
              <a:gd name="connsiteX1" fmla="*/ 0 w 2851150"/>
              <a:gd name="connsiteY1" fmla="*/ 2851150 h 5702300"/>
              <a:gd name="connsiteX2" fmla="*/ 2851150 w 2851150"/>
              <a:gd name="connsiteY2" fmla="*/ 0 h 5702300"/>
              <a:gd name="connsiteX0" fmla="*/ 0 w 2851150"/>
              <a:gd name="connsiteY0" fmla="*/ 2851150 h 2851150"/>
              <a:gd name="connsiteX1" fmla="*/ 2851150 w 2851150"/>
              <a:gd name="connsiteY1" fmla="*/ 0 h 2851150"/>
            </a:gdLst>
            <a:ahLst/>
            <a:cxnLst>
              <a:cxn ang="0">
                <a:pos x="connsiteX0" y="connsiteY0"/>
              </a:cxn>
              <a:cxn ang="0">
                <a:pos x="connsiteX1" y="connsiteY1"/>
              </a:cxn>
            </a:cxnLst>
            <a:rect l="l" t="t" r="r" b="b"/>
            <a:pathLst>
              <a:path w="2851150" h="2851150">
                <a:moveTo>
                  <a:pt x="0" y="2851150"/>
                </a:moveTo>
                <a:cubicBezTo>
                  <a:pt x="0" y="1276503"/>
                  <a:pt x="1276503" y="0"/>
                  <a:pt x="2851150" y="0"/>
                </a:cubicBezTo>
              </a:path>
            </a:pathLst>
          </a:custGeom>
          <a:noFill/>
          <a:ln w="1270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7">
            <a:extLst>
              <a:ext uri="{FF2B5EF4-FFF2-40B4-BE49-F238E27FC236}">
                <a16:creationId xmlns:a16="http://schemas.microsoft.com/office/drawing/2014/main" id="{A68315BD-7C56-E8B7-EFFB-E872481D7DCE}"/>
              </a:ext>
            </a:extLst>
          </p:cNvPr>
          <p:cNvSpPr>
            <a:spLocks noGrp="1"/>
          </p:cNvSpPr>
          <p:nvPr>
            <p:ph type="pic" sz="quarter" idx="14"/>
          </p:nvPr>
        </p:nvSpPr>
        <p:spPr>
          <a:xfrm>
            <a:off x="863600" y="845343"/>
            <a:ext cx="4786694" cy="5167313"/>
          </a:xfrm>
        </p:spPr>
        <p:txBody>
          <a:bodyPr anchor="ctr"/>
          <a:lstStyle>
            <a:lvl1pPr marL="0" indent="0" algn="ctr">
              <a:buNone/>
              <a:defRPr/>
            </a:lvl1pPr>
          </a:lstStyle>
          <a:p>
            <a:r>
              <a:rPr lang="en-US"/>
              <a:t>Click icon to add picture</a:t>
            </a:r>
            <a:endParaRPr lang="en-US" dirty="0"/>
          </a:p>
        </p:txBody>
      </p:sp>
      <p:pic>
        <p:nvPicPr>
          <p:cNvPr id="9" name="Graphic 8">
            <a:extLst>
              <a:ext uri="{FF2B5EF4-FFF2-40B4-BE49-F238E27FC236}">
                <a16:creationId xmlns:a16="http://schemas.microsoft.com/office/drawing/2014/main" id="{F700CBC0-4336-2213-A375-464803CE846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5185950" y="6012656"/>
            <a:ext cx="464344" cy="464344"/>
          </a:xfrm>
          <a:prstGeom prst="rect">
            <a:avLst/>
          </a:prstGeom>
        </p:spPr>
      </p:pic>
    </p:spTree>
    <p:extLst>
      <p:ext uri="{BB962C8B-B14F-4D97-AF65-F5344CB8AC3E}">
        <p14:creationId xmlns:p14="http://schemas.microsoft.com/office/powerpoint/2010/main" val="358734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bile UI Righ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95748E-CAE9-87BA-993D-D05C036E1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19521" y="-1"/>
            <a:ext cx="5872479" cy="6321189"/>
          </a:xfrm>
          <a:prstGeom prst="rect">
            <a:avLst/>
          </a:prstGeom>
        </p:spPr>
      </p:pic>
      <p:pic>
        <p:nvPicPr>
          <p:cNvPr id="5" name="Graphic 4">
            <a:extLst>
              <a:ext uri="{FF2B5EF4-FFF2-40B4-BE49-F238E27FC236}">
                <a16:creationId xmlns:a16="http://schemas.microsoft.com/office/drawing/2014/main" id="{CE50B6DA-4F6F-8122-124C-C3F39018D5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91156" y="560565"/>
            <a:ext cx="3003531" cy="5784578"/>
          </a:xfrm>
          <a:prstGeom prst="rect">
            <a:avLst/>
          </a:prstGeom>
        </p:spPr>
      </p:pic>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a:xfrm>
            <a:off x="381000" y="381000"/>
            <a:ext cx="5395957" cy="1107996"/>
          </a:xfrm>
        </p:spPr>
        <p:txBody>
          <a:bodyPr wrap="square">
            <a:sp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983735"/>
            <a:ext cx="5395957" cy="4493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8" name="Oval 7">
            <a:extLst>
              <a:ext uri="{FF2B5EF4-FFF2-40B4-BE49-F238E27FC236}">
                <a16:creationId xmlns:a16="http://schemas.microsoft.com/office/drawing/2014/main" id="{B47B88BD-3BD1-0054-887F-21667A04CA29}"/>
              </a:ext>
            </a:extLst>
          </p:cNvPr>
          <p:cNvSpPr/>
          <p:nvPr userDrawn="1"/>
        </p:nvSpPr>
        <p:spPr>
          <a:xfrm>
            <a:off x="7622573" y="5941494"/>
            <a:ext cx="711882" cy="711882"/>
          </a:xfrm>
          <a:custGeom>
            <a:avLst/>
            <a:gdLst>
              <a:gd name="connsiteX0" fmla="*/ 0 w 1156772"/>
              <a:gd name="connsiteY0" fmla="*/ 578386 h 1156772"/>
              <a:gd name="connsiteX1" fmla="*/ 578386 w 1156772"/>
              <a:gd name="connsiteY1" fmla="*/ 0 h 1156772"/>
              <a:gd name="connsiteX2" fmla="*/ 1156772 w 1156772"/>
              <a:gd name="connsiteY2" fmla="*/ 578386 h 1156772"/>
              <a:gd name="connsiteX3" fmla="*/ 578386 w 1156772"/>
              <a:gd name="connsiteY3" fmla="*/ 1156772 h 1156772"/>
              <a:gd name="connsiteX4" fmla="*/ 0 w 1156772"/>
              <a:gd name="connsiteY4" fmla="*/ 578386 h 1156772"/>
              <a:gd name="connsiteX0" fmla="*/ 1156772 w 1248212"/>
              <a:gd name="connsiteY0" fmla="*/ 578386 h 1156772"/>
              <a:gd name="connsiteX1" fmla="*/ 578386 w 1248212"/>
              <a:gd name="connsiteY1" fmla="*/ 1156772 h 1156772"/>
              <a:gd name="connsiteX2" fmla="*/ 0 w 1248212"/>
              <a:gd name="connsiteY2" fmla="*/ 578386 h 1156772"/>
              <a:gd name="connsiteX3" fmla="*/ 578386 w 1248212"/>
              <a:gd name="connsiteY3" fmla="*/ 0 h 1156772"/>
              <a:gd name="connsiteX4" fmla="*/ 1248212 w 1248212"/>
              <a:gd name="connsiteY4" fmla="*/ 669826 h 1156772"/>
              <a:gd name="connsiteX0" fmla="*/ 1156772 w 1156772"/>
              <a:gd name="connsiteY0" fmla="*/ 578386 h 1156772"/>
              <a:gd name="connsiteX1" fmla="*/ 578386 w 1156772"/>
              <a:gd name="connsiteY1" fmla="*/ 1156772 h 1156772"/>
              <a:gd name="connsiteX2" fmla="*/ 0 w 1156772"/>
              <a:gd name="connsiteY2" fmla="*/ 578386 h 1156772"/>
              <a:gd name="connsiteX3" fmla="*/ 578386 w 1156772"/>
              <a:gd name="connsiteY3" fmla="*/ 0 h 1156772"/>
              <a:gd name="connsiteX0" fmla="*/ 1156772 w 1156772"/>
              <a:gd name="connsiteY0" fmla="*/ 0 h 578386"/>
              <a:gd name="connsiteX1" fmla="*/ 578386 w 1156772"/>
              <a:gd name="connsiteY1" fmla="*/ 578386 h 578386"/>
              <a:gd name="connsiteX2" fmla="*/ 0 w 1156772"/>
              <a:gd name="connsiteY2" fmla="*/ 0 h 578386"/>
              <a:gd name="connsiteX0" fmla="*/ 578386 w 578386"/>
              <a:gd name="connsiteY0" fmla="*/ 578386 h 578386"/>
              <a:gd name="connsiteX1" fmla="*/ 0 w 578386"/>
              <a:gd name="connsiteY1" fmla="*/ 0 h 578386"/>
            </a:gdLst>
            <a:ahLst/>
            <a:cxnLst>
              <a:cxn ang="0">
                <a:pos x="connsiteX0" y="connsiteY0"/>
              </a:cxn>
              <a:cxn ang="0">
                <a:pos x="connsiteX1" y="connsiteY1"/>
              </a:cxn>
            </a:cxnLst>
            <a:rect l="l" t="t" r="r" b="b"/>
            <a:pathLst>
              <a:path w="578386" h="578386">
                <a:moveTo>
                  <a:pt x="578386" y="578386"/>
                </a:moveTo>
                <a:cubicBezTo>
                  <a:pt x="258952" y="578386"/>
                  <a:pt x="0" y="319434"/>
                  <a:pt x="0" y="0"/>
                </a:cubicBezTo>
              </a:path>
            </a:pathLst>
          </a:cu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3">
            <a:extLst>
              <a:ext uri="{FF2B5EF4-FFF2-40B4-BE49-F238E27FC236}">
                <a16:creationId xmlns:a16="http://schemas.microsoft.com/office/drawing/2014/main" id="{7083FAD5-733C-A694-2C5B-50EB708DA87B}"/>
              </a:ext>
            </a:extLst>
          </p:cNvPr>
          <p:cNvSpPr>
            <a:spLocks noGrp="1"/>
          </p:cNvSpPr>
          <p:nvPr>
            <p:ph type="pic" sz="quarter" idx="13"/>
          </p:nvPr>
        </p:nvSpPr>
        <p:spPr>
          <a:xfrm>
            <a:off x="8034022" y="669925"/>
            <a:ext cx="2714625" cy="5546725"/>
          </a:xfrm>
          <a:prstGeom prst="roundRect">
            <a:avLst>
              <a:gd name="adj" fmla="val 1477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331871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bile UI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8969-680F-243A-F17E-F3E56AA83D48}"/>
              </a:ext>
            </a:extLst>
          </p:cNvPr>
          <p:cNvSpPr>
            <a:spLocks noGrp="1"/>
          </p:cNvSpPr>
          <p:nvPr userDrawn="1">
            <p:ph type="title"/>
          </p:nvPr>
        </p:nvSpPr>
        <p:spPr>
          <a:xfrm>
            <a:off x="6415043" y="381000"/>
            <a:ext cx="5395957" cy="1107996"/>
          </a:xfrm>
        </p:spPr>
        <p:txBody>
          <a:bodyPr wrap="square">
            <a:sp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C133A3-26FD-11DD-537D-5B50A8EECCBC}"/>
              </a:ext>
            </a:extLst>
          </p:cNvPr>
          <p:cNvSpPr>
            <a:spLocks noGrp="1"/>
          </p:cNvSpPr>
          <p:nvPr userDrawn="1">
            <p:ph sz="half" idx="1"/>
          </p:nvPr>
        </p:nvSpPr>
        <p:spPr>
          <a:xfrm>
            <a:off x="6415043" y="1983735"/>
            <a:ext cx="5395957" cy="4493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userDrawn="1">
            <p:ph type="sldNum" sz="quarter" idx="12"/>
          </p:nvPr>
        </p:nvSpPr>
        <p:spPr/>
        <p:txBody>
          <a:bodyPr/>
          <a:lstStyle/>
          <a:p>
            <a:fld id="{676C752E-1030-904C-9DAC-D18E3207C107}" type="slidenum">
              <a:rPr lang="en-US" smtClean="0"/>
              <a:t>‹#›</a:t>
            </a:fld>
            <a:endParaRPr lang="en-US"/>
          </a:p>
        </p:txBody>
      </p:sp>
      <p:pic>
        <p:nvPicPr>
          <p:cNvPr id="5" name="Picture 4">
            <a:extLst>
              <a:ext uri="{FF2B5EF4-FFF2-40B4-BE49-F238E27FC236}">
                <a16:creationId xmlns:a16="http://schemas.microsoft.com/office/drawing/2014/main" id="{48FFAB12-9B60-B21B-61C3-0D7943B9D8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5872479" cy="6321189"/>
          </a:xfrm>
          <a:prstGeom prst="rect">
            <a:avLst/>
          </a:prstGeom>
        </p:spPr>
      </p:pic>
      <p:pic>
        <p:nvPicPr>
          <p:cNvPr id="8" name="Graphic 7">
            <a:extLst>
              <a:ext uri="{FF2B5EF4-FFF2-40B4-BE49-F238E27FC236}">
                <a16:creationId xmlns:a16="http://schemas.microsoft.com/office/drawing/2014/main" id="{79D03E7A-893B-EAED-7B6B-C9EE8C3478B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297313" y="560565"/>
            <a:ext cx="3003531" cy="5784578"/>
          </a:xfrm>
          <a:prstGeom prst="rect">
            <a:avLst/>
          </a:prstGeom>
        </p:spPr>
      </p:pic>
      <p:sp>
        <p:nvSpPr>
          <p:cNvPr id="9" name="Oval 7">
            <a:extLst>
              <a:ext uri="{FF2B5EF4-FFF2-40B4-BE49-F238E27FC236}">
                <a16:creationId xmlns:a16="http://schemas.microsoft.com/office/drawing/2014/main" id="{1D91458C-34A2-FAFA-4F4C-2D726F20B56A}"/>
              </a:ext>
            </a:extLst>
          </p:cNvPr>
          <p:cNvSpPr/>
          <p:nvPr userDrawn="1"/>
        </p:nvSpPr>
        <p:spPr>
          <a:xfrm rot="16200000">
            <a:off x="3871883" y="5941494"/>
            <a:ext cx="711882" cy="711882"/>
          </a:xfrm>
          <a:custGeom>
            <a:avLst/>
            <a:gdLst>
              <a:gd name="connsiteX0" fmla="*/ 0 w 1156772"/>
              <a:gd name="connsiteY0" fmla="*/ 578386 h 1156772"/>
              <a:gd name="connsiteX1" fmla="*/ 578386 w 1156772"/>
              <a:gd name="connsiteY1" fmla="*/ 0 h 1156772"/>
              <a:gd name="connsiteX2" fmla="*/ 1156772 w 1156772"/>
              <a:gd name="connsiteY2" fmla="*/ 578386 h 1156772"/>
              <a:gd name="connsiteX3" fmla="*/ 578386 w 1156772"/>
              <a:gd name="connsiteY3" fmla="*/ 1156772 h 1156772"/>
              <a:gd name="connsiteX4" fmla="*/ 0 w 1156772"/>
              <a:gd name="connsiteY4" fmla="*/ 578386 h 1156772"/>
              <a:gd name="connsiteX0" fmla="*/ 1156772 w 1248212"/>
              <a:gd name="connsiteY0" fmla="*/ 578386 h 1156772"/>
              <a:gd name="connsiteX1" fmla="*/ 578386 w 1248212"/>
              <a:gd name="connsiteY1" fmla="*/ 1156772 h 1156772"/>
              <a:gd name="connsiteX2" fmla="*/ 0 w 1248212"/>
              <a:gd name="connsiteY2" fmla="*/ 578386 h 1156772"/>
              <a:gd name="connsiteX3" fmla="*/ 578386 w 1248212"/>
              <a:gd name="connsiteY3" fmla="*/ 0 h 1156772"/>
              <a:gd name="connsiteX4" fmla="*/ 1248212 w 1248212"/>
              <a:gd name="connsiteY4" fmla="*/ 669826 h 1156772"/>
              <a:gd name="connsiteX0" fmla="*/ 1156772 w 1156772"/>
              <a:gd name="connsiteY0" fmla="*/ 578386 h 1156772"/>
              <a:gd name="connsiteX1" fmla="*/ 578386 w 1156772"/>
              <a:gd name="connsiteY1" fmla="*/ 1156772 h 1156772"/>
              <a:gd name="connsiteX2" fmla="*/ 0 w 1156772"/>
              <a:gd name="connsiteY2" fmla="*/ 578386 h 1156772"/>
              <a:gd name="connsiteX3" fmla="*/ 578386 w 1156772"/>
              <a:gd name="connsiteY3" fmla="*/ 0 h 1156772"/>
              <a:gd name="connsiteX0" fmla="*/ 1156772 w 1156772"/>
              <a:gd name="connsiteY0" fmla="*/ 0 h 578386"/>
              <a:gd name="connsiteX1" fmla="*/ 578386 w 1156772"/>
              <a:gd name="connsiteY1" fmla="*/ 578386 h 578386"/>
              <a:gd name="connsiteX2" fmla="*/ 0 w 1156772"/>
              <a:gd name="connsiteY2" fmla="*/ 0 h 578386"/>
              <a:gd name="connsiteX0" fmla="*/ 578386 w 578386"/>
              <a:gd name="connsiteY0" fmla="*/ 578386 h 578386"/>
              <a:gd name="connsiteX1" fmla="*/ 0 w 578386"/>
              <a:gd name="connsiteY1" fmla="*/ 0 h 578386"/>
            </a:gdLst>
            <a:ahLst/>
            <a:cxnLst>
              <a:cxn ang="0">
                <a:pos x="connsiteX0" y="connsiteY0"/>
              </a:cxn>
              <a:cxn ang="0">
                <a:pos x="connsiteX1" y="connsiteY1"/>
              </a:cxn>
            </a:cxnLst>
            <a:rect l="l" t="t" r="r" b="b"/>
            <a:pathLst>
              <a:path w="578386" h="578386">
                <a:moveTo>
                  <a:pt x="578386" y="578386"/>
                </a:moveTo>
                <a:cubicBezTo>
                  <a:pt x="258952" y="578386"/>
                  <a:pt x="0" y="319434"/>
                  <a:pt x="0" y="0"/>
                </a:cubicBezTo>
              </a:path>
            </a:pathLst>
          </a:cu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3">
            <a:extLst>
              <a:ext uri="{FF2B5EF4-FFF2-40B4-BE49-F238E27FC236}">
                <a16:creationId xmlns:a16="http://schemas.microsoft.com/office/drawing/2014/main" id="{22846671-5E75-7BB3-1DD9-9802F5EFF2EA}"/>
              </a:ext>
            </a:extLst>
          </p:cNvPr>
          <p:cNvSpPr>
            <a:spLocks noGrp="1"/>
          </p:cNvSpPr>
          <p:nvPr>
            <p:ph type="pic" sz="quarter" idx="13"/>
          </p:nvPr>
        </p:nvSpPr>
        <p:spPr>
          <a:xfrm>
            <a:off x="1440179" y="669925"/>
            <a:ext cx="2714625" cy="5546725"/>
          </a:xfrm>
          <a:prstGeom prst="roundRect">
            <a:avLst>
              <a:gd name="adj" fmla="val 1477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1227473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sktop UI Righ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D44C96-C971-C461-0AFB-1B98BD02A9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19521" y="1222375"/>
            <a:ext cx="5872479" cy="5635625"/>
          </a:xfrm>
          <a:prstGeom prst="rect">
            <a:avLst/>
          </a:prstGeom>
        </p:spPr>
      </p:pic>
      <p:pic>
        <p:nvPicPr>
          <p:cNvPr id="8" name="Picture 7">
            <a:extLst>
              <a:ext uri="{FF2B5EF4-FFF2-40B4-BE49-F238E27FC236}">
                <a16:creationId xmlns:a16="http://schemas.microsoft.com/office/drawing/2014/main" id="{2861F2B3-2F95-6504-C0B1-22E25FA865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319521" y="-1"/>
            <a:ext cx="5872479" cy="6321189"/>
          </a:xfrm>
          <a:prstGeom prst="rect">
            <a:avLst/>
          </a:prstGeom>
        </p:spPr>
      </p:pic>
      <p:pic>
        <p:nvPicPr>
          <p:cNvPr id="5" name="Graphic 4">
            <a:extLst>
              <a:ext uri="{FF2B5EF4-FFF2-40B4-BE49-F238E27FC236}">
                <a16:creationId xmlns:a16="http://schemas.microsoft.com/office/drawing/2014/main" id="{F5237BCE-E773-01CB-F73C-97F06D7BD1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19985" y="989312"/>
            <a:ext cx="6971794" cy="4879376"/>
          </a:xfrm>
          <a:prstGeom prst="rect">
            <a:avLst/>
          </a:prstGeom>
        </p:spPr>
      </p:pic>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a:xfrm>
            <a:off x="381000" y="381000"/>
            <a:ext cx="5395957" cy="1107996"/>
          </a:xfrm>
        </p:spPr>
        <p:txBody>
          <a:bodyPr wrap="square">
            <a:sp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983735"/>
            <a:ext cx="5395957" cy="4493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6" name="Picture Placeholder 13">
            <a:extLst>
              <a:ext uri="{FF2B5EF4-FFF2-40B4-BE49-F238E27FC236}">
                <a16:creationId xmlns:a16="http://schemas.microsoft.com/office/drawing/2014/main" id="{895077A3-C0ED-AB8D-A837-4A67E8A8BF4D}"/>
              </a:ext>
            </a:extLst>
          </p:cNvPr>
          <p:cNvSpPr>
            <a:spLocks noGrp="1"/>
          </p:cNvSpPr>
          <p:nvPr>
            <p:ph type="pic" sz="quarter" idx="13"/>
          </p:nvPr>
        </p:nvSpPr>
        <p:spPr>
          <a:xfrm>
            <a:off x="6901963" y="1063869"/>
            <a:ext cx="6814038" cy="4725866"/>
          </a:xfrm>
          <a:prstGeom prst="roundRect">
            <a:avLst>
              <a:gd name="adj" fmla="val 2815"/>
            </a:avLst>
          </a:prstGeom>
          <a:ln w="127000">
            <a:noFill/>
          </a:ln>
        </p:spPr>
        <p:txBody>
          <a:bodyPr vert="horz" lIns="91440" tIns="45720" rIns="91440" bIns="45720" rtlCol="0" anchor="ctr">
            <a:noAutofit/>
          </a:bodyPr>
          <a:lstStyle>
            <a:lvl1pPr>
              <a:defRPr lang="en-US" dirty="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142612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B86032A-43D0-78BA-0BE9-24D332A917D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7">
            <a:extLst>
              <a:ext uri="{FF2B5EF4-FFF2-40B4-BE49-F238E27FC236}">
                <a16:creationId xmlns:a16="http://schemas.microsoft.com/office/drawing/2014/main" id="{F56E4E14-4C75-7C99-C075-50C2F9229E34}"/>
              </a:ext>
            </a:extLst>
          </p:cNvPr>
          <p:cNvSpPr/>
          <p:nvPr userDrawn="1"/>
        </p:nvSpPr>
        <p:spPr>
          <a:xfrm rot="5400000">
            <a:off x="8512375" y="29"/>
            <a:ext cx="3170588" cy="3170530"/>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FD8B132C-6123-A770-46FE-FF63299470B0}"/>
              </a:ext>
            </a:extLst>
          </p:cNvPr>
          <p:cNvSpPr/>
          <p:nvPr userDrawn="1"/>
        </p:nvSpPr>
        <p:spPr>
          <a:xfrm>
            <a:off x="6535479" y="414670"/>
            <a:ext cx="5656521" cy="6453963"/>
          </a:xfrm>
          <a:custGeom>
            <a:avLst/>
            <a:gdLst>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62986 w 5656521"/>
              <a:gd name="connsiteY5" fmla="*/ 2200939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6521" h="6453963">
                <a:moveTo>
                  <a:pt x="5656521" y="0"/>
                </a:moveTo>
                <a:lnTo>
                  <a:pt x="5656521" y="3179135"/>
                </a:lnTo>
                <a:cubicBezTo>
                  <a:pt x="5007935" y="3409507"/>
                  <a:pt x="4518837" y="3544187"/>
                  <a:pt x="3934046" y="4253023"/>
                </a:cubicBezTo>
                <a:cubicBezTo>
                  <a:pt x="3232297" y="5103628"/>
                  <a:pt x="3232298" y="5890437"/>
                  <a:pt x="3200400" y="6453963"/>
                </a:cubicBezTo>
                <a:lnTo>
                  <a:pt x="0" y="6453963"/>
                </a:lnTo>
                <a:cubicBezTo>
                  <a:pt x="85060" y="5394251"/>
                  <a:pt x="361506" y="3568995"/>
                  <a:pt x="1584251" y="2190307"/>
                </a:cubicBezTo>
                <a:cubicBezTo>
                  <a:pt x="2587255" y="928578"/>
                  <a:pt x="4302642" y="177210"/>
                  <a:pt x="5656521" y="0"/>
                </a:cubicBezTo>
                <a:close/>
              </a:path>
            </a:pathLst>
          </a:custGeom>
          <a:blipFill>
            <a:blip r:embed="rId2"/>
            <a:srcRect/>
            <a:stretch>
              <a:fillRect l="-38919" r="-322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BD3A4-0595-1708-7294-B2BA87CF1380}"/>
              </a:ext>
            </a:extLst>
          </p:cNvPr>
          <p:cNvSpPr>
            <a:spLocks noGrp="1"/>
          </p:cNvSpPr>
          <p:nvPr>
            <p:ph type="ctrTitle"/>
          </p:nvPr>
        </p:nvSpPr>
        <p:spPr>
          <a:xfrm>
            <a:off x="381000" y="2497451"/>
            <a:ext cx="6635097" cy="1661993"/>
          </a:xfrm>
        </p:spPr>
        <p:txBody>
          <a:bodyPr anchor="b">
            <a:spAutoFit/>
          </a:bodyPr>
          <a:lstStyle>
            <a:lvl1pPr algn="l">
              <a:defRPr sz="6000" b="0" i="0">
                <a:latin typeface="Inter" panose="020B0502030000000004" pitchFamily="34" charset="0"/>
                <a:ea typeface="Inter" panose="020B05020300000000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4ED9A3C-2C94-A0DA-A1E9-99219F9CBEB4}"/>
              </a:ext>
            </a:extLst>
          </p:cNvPr>
          <p:cNvSpPr>
            <a:spLocks noGrp="1"/>
          </p:cNvSpPr>
          <p:nvPr>
            <p:ph type="subTitle" idx="1"/>
          </p:nvPr>
        </p:nvSpPr>
        <p:spPr>
          <a:xfrm>
            <a:off x="381000" y="4465164"/>
            <a:ext cx="3879915" cy="553998"/>
          </a:xfrm>
        </p:spPr>
        <p:txBody>
          <a:bodyPr wrap="square" lIns="0" tIns="0" rIns="0" bIns="0">
            <a:sp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a:extLst>
              <a:ext uri="{FF2B5EF4-FFF2-40B4-BE49-F238E27FC236}">
                <a16:creationId xmlns:a16="http://schemas.microsoft.com/office/drawing/2014/main" id="{36176161-E046-E1CE-0A4C-DCC2293C2F10}"/>
              </a:ext>
            </a:extLst>
          </p:cNvPr>
          <p:cNvSpPr>
            <a:spLocks noGrp="1"/>
          </p:cNvSpPr>
          <p:nvPr>
            <p:ph type="body" sz="quarter" idx="13"/>
          </p:nvPr>
        </p:nvSpPr>
        <p:spPr>
          <a:xfrm>
            <a:off x="381000" y="5910156"/>
            <a:ext cx="3880297" cy="193899"/>
          </a:xfrm>
        </p:spPr>
        <p:txBody>
          <a:bodyPr wrap="square" lIns="0" tIns="0" rIns="0" bIns="0">
            <a:spAutoFit/>
          </a:bodyPr>
          <a:lstStyle>
            <a:lvl1pPr marL="0" indent="0">
              <a:buNone/>
              <a:defRPr sz="1400">
                <a:solidFill>
                  <a:schemeClr val="tx2"/>
                </a:solidFill>
              </a:defRPr>
            </a:lvl1pPr>
          </a:lstStyle>
          <a:p>
            <a:pPr lvl="0"/>
            <a:r>
              <a:rPr lang="en-US"/>
              <a:t>Click to edit Master text styles</a:t>
            </a:r>
          </a:p>
        </p:txBody>
      </p:sp>
      <p:pic>
        <p:nvPicPr>
          <p:cNvPr id="24" name="Graphic 23">
            <a:extLst>
              <a:ext uri="{FF2B5EF4-FFF2-40B4-BE49-F238E27FC236}">
                <a16:creationId xmlns:a16="http://schemas.microsoft.com/office/drawing/2014/main" id="{685F781E-B091-6135-A41C-6CA95E30F6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99652" y="4637988"/>
            <a:ext cx="2220011" cy="2220011"/>
          </a:xfrm>
          <a:prstGeom prst="rect">
            <a:avLst/>
          </a:prstGeom>
        </p:spPr>
      </p:pic>
      <p:pic>
        <p:nvPicPr>
          <p:cNvPr id="9" name="Graphic 8">
            <a:extLst>
              <a:ext uri="{FF2B5EF4-FFF2-40B4-BE49-F238E27FC236}">
                <a16:creationId xmlns:a16="http://schemas.microsoft.com/office/drawing/2014/main" id="{6B8EA16E-4E1B-C6C6-1161-B9D6E28E8F3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2946" y="1098120"/>
            <a:ext cx="3073585" cy="608967"/>
          </a:xfrm>
          <a:prstGeom prst="rect">
            <a:avLst/>
          </a:prstGeom>
        </p:spPr>
      </p:pic>
    </p:spTree>
    <p:extLst>
      <p:ext uri="{BB962C8B-B14F-4D97-AF65-F5344CB8AC3E}">
        <p14:creationId xmlns:p14="http://schemas.microsoft.com/office/powerpoint/2010/main" val="1006186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sktop UI Lef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88B980-74BA-13D3-3050-7DDED8BDBE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222375"/>
            <a:ext cx="5872479" cy="5635625"/>
          </a:xfrm>
          <a:prstGeom prst="rect">
            <a:avLst/>
          </a:prstGeom>
        </p:spPr>
      </p:pic>
      <p:pic>
        <p:nvPicPr>
          <p:cNvPr id="11" name="Picture 10">
            <a:extLst>
              <a:ext uri="{FF2B5EF4-FFF2-40B4-BE49-F238E27FC236}">
                <a16:creationId xmlns:a16="http://schemas.microsoft.com/office/drawing/2014/main" id="{394F85B1-EAB2-D594-C318-85A7503CD3F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0" y="-1"/>
            <a:ext cx="5872479" cy="6321189"/>
          </a:xfrm>
          <a:prstGeom prst="rect">
            <a:avLst/>
          </a:prstGeom>
        </p:spPr>
      </p:pic>
      <p:pic>
        <p:nvPicPr>
          <p:cNvPr id="4" name="Graphic 3">
            <a:extLst>
              <a:ext uri="{FF2B5EF4-FFF2-40B4-BE49-F238E27FC236}">
                <a16:creationId xmlns:a16="http://schemas.microsoft.com/office/drawing/2014/main" id="{121CD3D7-EB6B-A555-40C2-3F08305510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29853" y="989312"/>
            <a:ext cx="6971794" cy="4879376"/>
          </a:xfrm>
          <a:prstGeom prst="rect">
            <a:avLst/>
          </a:prstGeom>
        </p:spPr>
      </p:pic>
      <p:sp>
        <p:nvSpPr>
          <p:cNvPr id="5" name="Picture Placeholder 13">
            <a:extLst>
              <a:ext uri="{FF2B5EF4-FFF2-40B4-BE49-F238E27FC236}">
                <a16:creationId xmlns:a16="http://schemas.microsoft.com/office/drawing/2014/main" id="{E051F526-B3CF-CF00-3070-E5EDA9D70A92}"/>
              </a:ext>
            </a:extLst>
          </p:cNvPr>
          <p:cNvSpPr>
            <a:spLocks noGrp="1"/>
          </p:cNvSpPr>
          <p:nvPr>
            <p:ph type="pic" sz="quarter" idx="14"/>
          </p:nvPr>
        </p:nvSpPr>
        <p:spPr>
          <a:xfrm>
            <a:off x="-1147875" y="1063869"/>
            <a:ext cx="6814038" cy="4725866"/>
          </a:xfrm>
          <a:prstGeom prst="roundRect">
            <a:avLst>
              <a:gd name="adj" fmla="val 2815"/>
            </a:avLst>
          </a:prstGeom>
          <a:ln w="127000">
            <a:noFill/>
          </a:ln>
        </p:spPr>
        <p:txBody>
          <a:bodyPr vert="horz" lIns="91440" tIns="45720" rIns="91440" bIns="45720" rtlCol="0" anchor="ctr">
            <a:noAutofit/>
          </a:bodyPr>
          <a:lstStyle>
            <a:lvl1pPr>
              <a:defRPr lang="en-US" dirty="0"/>
            </a:lvl1pPr>
          </a:lstStyle>
          <a:p>
            <a:pPr marL="0" lvl="0" indent="0" algn="ctr">
              <a:buNone/>
            </a:pPr>
            <a:r>
              <a:rPr lang="en-US"/>
              <a:t>Click icon to add picture</a:t>
            </a:r>
            <a:endParaRPr lang="en-US" dirty="0"/>
          </a:p>
        </p:txBody>
      </p:sp>
      <p:sp>
        <p:nvSpPr>
          <p:cNvPr id="3" name="Content Placeholder 2">
            <a:extLst>
              <a:ext uri="{FF2B5EF4-FFF2-40B4-BE49-F238E27FC236}">
                <a16:creationId xmlns:a16="http://schemas.microsoft.com/office/drawing/2014/main" id="{60C133A3-26FD-11DD-537D-5B50A8EECCBC}"/>
              </a:ext>
            </a:extLst>
          </p:cNvPr>
          <p:cNvSpPr>
            <a:spLocks noGrp="1"/>
          </p:cNvSpPr>
          <p:nvPr userDrawn="1">
            <p:ph sz="half" idx="1"/>
          </p:nvPr>
        </p:nvSpPr>
        <p:spPr>
          <a:xfrm>
            <a:off x="6415043" y="1983735"/>
            <a:ext cx="5395957" cy="4493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6E758969-680F-243A-F17E-F3E56AA83D48}"/>
              </a:ext>
            </a:extLst>
          </p:cNvPr>
          <p:cNvSpPr>
            <a:spLocks noGrp="1"/>
          </p:cNvSpPr>
          <p:nvPr userDrawn="1">
            <p:ph type="title"/>
          </p:nvPr>
        </p:nvSpPr>
        <p:spPr>
          <a:xfrm>
            <a:off x="6415043" y="381000"/>
            <a:ext cx="5395957" cy="1107996"/>
          </a:xfrm>
        </p:spPr>
        <p:txBody>
          <a:bodyPr wrap="square">
            <a:spAutoFit/>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userDrawn="1">
            <p:ph type="sldNum" sz="quarter" idx="12"/>
          </p:nvPr>
        </p:nvSpPr>
        <p:spPr/>
        <p:txBody>
          <a:bodyPr/>
          <a:lstStyle/>
          <a:p>
            <a:fld id="{676C752E-1030-904C-9DAC-D18E3207C107}" type="slidenum">
              <a:rPr lang="en-US" smtClean="0"/>
              <a:t>‹#›</a:t>
            </a:fld>
            <a:endParaRPr lang="en-US"/>
          </a:p>
        </p:txBody>
      </p:sp>
    </p:spTree>
    <p:extLst>
      <p:ext uri="{BB962C8B-B14F-4D97-AF65-F5344CB8AC3E}">
        <p14:creationId xmlns:p14="http://schemas.microsoft.com/office/powerpoint/2010/main" val="1338249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w/ Large Image">
    <p:spTree>
      <p:nvGrpSpPr>
        <p:cNvPr id="1" name=""/>
        <p:cNvGrpSpPr/>
        <p:nvPr/>
      </p:nvGrpSpPr>
      <p:grpSpPr>
        <a:xfrm>
          <a:off x="0" y="0"/>
          <a:ext cx="0" cy="0"/>
          <a:chOff x="0" y="0"/>
          <a:chExt cx="0" cy="0"/>
        </a:xfrm>
      </p:grpSpPr>
      <p:sp>
        <p:nvSpPr>
          <p:cNvPr id="3" name="Oval 8">
            <a:extLst>
              <a:ext uri="{FF2B5EF4-FFF2-40B4-BE49-F238E27FC236}">
                <a16:creationId xmlns:a16="http://schemas.microsoft.com/office/drawing/2014/main" id="{268E944B-3F34-8744-7B2A-2CDF0FB7244C}"/>
              </a:ext>
            </a:extLst>
          </p:cNvPr>
          <p:cNvSpPr/>
          <p:nvPr userDrawn="1"/>
        </p:nvSpPr>
        <p:spPr>
          <a:xfrm>
            <a:off x="9340850" y="4006850"/>
            <a:ext cx="2851150" cy="2851150"/>
          </a:xfrm>
          <a:custGeom>
            <a:avLst/>
            <a:gdLst>
              <a:gd name="connsiteX0" fmla="*/ 0 w 5702300"/>
              <a:gd name="connsiteY0" fmla="*/ 2851150 h 5702300"/>
              <a:gd name="connsiteX1" fmla="*/ 2851150 w 5702300"/>
              <a:gd name="connsiteY1" fmla="*/ 0 h 5702300"/>
              <a:gd name="connsiteX2" fmla="*/ 5702300 w 5702300"/>
              <a:gd name="connsiteY2" fmla="*/ 2851150 h 5702300"/>
              <a:gd name="connsiteX3" fmla="*/ 2851150 w 5702300"/>
              <a:gd name="connsiteY3" fmla="*/ 5702300 h 5702300"/>
              <a:gd name="connsiteX4" fmla="*/ 0 w 5702300"/>
              <a:gd name="connsiteY4" fmla="*/ 2851150 h 5702300"/>
              <a:gd name="connsiteX0" fmla="*/ 5702300 w 5793740"/>
              <a:gd name="connsiteY0" fmla="*/ 2851150 h 5702300"/>
              <a:gd name="connsiteX1" fmla="*/ 2851150 w 5793740"/>
              <a:gd name="connsiteY1" fmla="*/ 5702300 h 5702300"/>
              <a:gd name="connsiteX2" fmla="*/ 0 w 5793740"/>
              <a:gd name="connsiteY2" fmla="*/ 2851150 h 5702300"/>
              <a:gd name="connsiteX3" fmla="*/ 2851150 w 5793740"/>
              <a:gd name="connsiteY3" fmla="*/ 0 h 5702300"/>
              <a:gd name="connsiteX4" fmla="*/ 5793740 w 5793740"/>
              <a:gd name="connsiteY4" fmla="*/ 2942590 h 5702300"/>
              <a:gd name="connsiteX0" fmla="*/ 5702300 w 5702300"/>
              <a:gd name="connsiteY0" fmla="*/ 2851150 h 5702300"/>
              <a:gd name="connsiteX1" fmla="*/ 2851150 w 5702300"/>
              <a:gd name="connsiteY1" fmla="*/ 5702300 h 5702300"/>
              <a:gd name="connsiteX2" fmla="*/ 0 w 5702300"/>
              <a:gd name="connsiteY2" fmla="*/ 2851150 h 5702300"/>
              <a:gd name="connsiteX3" fmla="*/ 2851150 w 5702300"/>
              <a:gd name="connsiteY3" fmla="*/ 0 h 5702300"/>
              <a:gd name="connsiteX0" fmla="*/ 2851150 w 2851150"/>
              <a:gd name="connsiteY0" fmla="*/ 5702300 h 5702300"/>
              <a:gd name="connsiteX1" fmla="*/ 0 w 2851150"/>
              <a:gd name="connsiteY1" fmla="*/ 2851150 h 5702300"/>
              <a:gd name="connsiteX2" fmla="*/ 2851150 w 2851150"/>
              <a:gd name="connsiteY2" fmla="*/ 0 h 5702300"/>
              <a:gd name="connsiteX0" fmla="*/ 0 w 2851150"/>
              <a:gd name="connsiteY0" fmla="*/ 2851150 h 2851150"/>
              <a:gd name="connsiteX1" fmla="*/ 2851150 w 2851150"/>
              <a:gd name="connsiteY1" fmla="*/ 0 h 2851150"/>
            </a:gdLst>
            <a:ahLst/>
            <a:cxnLst>
              <a:cxn ang="0">
                <a:pos x="connsiteX0" y="connsiteY0"/>
              </a:cxn>
              <a:cxn ang="0">
                <a:pos x="connsiteX1" y="connsiteY1"/>
              </a:cxn>
            </a:cxnLst>
            <a:rect l="l" t="t" r="r" b="b"/>
            <a:pathLst>
              <a:path w="2851150" h="2851150">
                <a:moveTo>
                  <a:pt x="0" y="2851150"/>
                </a:moveTo>
                <a:cubicBezTo>
                  <a:pt x="0" y="1276503"/>
                  <a:pt x="1276503" y="0"/>
                  <a:pt x="2851150" y="0"/>
                </a:cubicBezTo>
              </a:path>
            </a:pathLst>
          </a:custGeom>
          <a:noFill/>
          <a:ln w="1270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a:xfrm>
            <a:off x="381000" y="381000"/>
            <a:ext cx="11430000" cy="553998"/>
          </a:xfrm>
        </p:spPr>
        <p:txBody>
          <a:bodyPr wrap="square">
            <a:spAutoFit/>
          </a:bodyPr>
          <a:lstStyle>
            <a:lvl1pPr algn="ctr">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12" name="Picture Placeholder 11">
            <a:extLst>
              <a:ext uri="{FF2B5EF4-FFF2-40B4-BE49-F238E27FC236}">
                <a16:creationId xmlns:a16="http://schemas.microsoft.com/office/drawing/2014/main" id="{DCF1861D-246C-45BA-EE48-53910076A730}"/>
              </a:ext>
            </a:extLst>
          </p:cNvPr>
          <p:cNvSpPr>
            <a:spLocks noGrp="1"/>
          </p:cNvSpPr>
          <p:nvPr>
            <p:ph type="pic" sz="quarter" idx="13"/>
          </p:nvPr>
        </p:nvSpPr>
        <p:spPr>
          <a:xfrm>
            <a:off x="381000" y="1292087"/>
            <a:ext cx="11430000" cy="5184913"/>
          </a:xfr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396173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Oval 8">
            <a:extLst>
              <a:ext uri="{FF2B5EF4-FFF2-40B4-BE49-F238E27FC236}">
                <a16:creationId xmlns:a16="http://schemas.microsoft.com/office/drawing/2014/main" id="{C17042F8-5DB5-E397-D56B-DE9B6883E4F4}"/>
              </a:ext>
            </a:extLst>
          </p:cNvPr>
          <p:cNvSpPr/>
          <p:nvPr userDrawn="1"/>
        </p:nvSpPr>
        <p:spPr>
          <a:xfrm rot="10800000">
            <a:off x="0" y="0"/>
            <a:ext cx="2851150" cy="2851150"/>
          </a:xfrm>
          <a:custGeom>
            <a:avLst/>
            <a:gdLst>
              <a:gd name="connsiteX0" fmla="*/ 0 w 5702300"/>
              <a:gd name="connsiteY0" fmla="*/ 2851150 h 5702300"/>
              <a:gd name="connsiteX1" fmla="*/ 2851150 w 5702300"/>
              <a:gd name="connsiteY1" fmla="*/ 0 h 5702300"/>
              <a:gd name="connsiteX2" fmla="*/ 5702300 w 5702300"/>
              <a:gd name="connsiteY2" fmla="*/ 2851150 h 5702300"/>
              <a:gd name="connsiteX3" fmla="*/ 2851150 w 5702300"/>
              <a:gd name="connsiteY3" fmla="*/ 5702300 h 5702300"/>
              <a:gd name="connsiteX4" fmla="*/ 0 w 5702300"/>
              <a:gd name="connsiteY4" fmla="*/ 2851150 h 5702300"/>
              <a:gd name="connsiteX0" fmla="*/ 5702300 w 5793740"/>
              <a:gd name="connsiteY0" fmla="*/ 2851150 h 5702300"/>
              <a:gd name="connsiteX1" fmla="*/ 2851150 w 5793740"/>
              <a:gd name="connsiteY1" fmla="*/ 5702300 h 5702300"/>
              <a:gd name="connsiteX2" fmla="*/ 0 w 5793740"/>
              <a:gd name="connsiteY2" fmla="*/ 2851150 h 5702300"/>
              <a:gd name="connsiteX3" fmla="*/ 2851150 w 5793740"/>
              <a:gd name="connsiteY3" fmla="*/ 0 h 5702300"/>
              <a:gd name="connsiteX4" fmla="*/ 5793740 w 5793740"/>
              <a:gd name="connsiteY4" fmla="*/ 2942590 h 5702300"/>
              <a:gd name="connsiteX0" fmla="*/ 5702300 w 5702300"/>
              <a:gd name="connsiteY0" fmla="*/ 2851150 h 5702300"/>
              <a:gd name="connsiteX1" fmla="*/ 2851150 w 5702300"/>
              <a:gd name="connsiteY1" fmla="*/ 5702300 h 5702300"/>
              <a:gd name="connsiteX2" fmla="*/ 0 w 5702300"/>
              <a:gd name="connsiteY2" fmla="*/ 2851150 h 5702300"/>
              <a:gd name="connsiteX3" fmla="*/ 2851150 w 5702300"/>
              <a:gd name="connsiteY3" fmla="*/ 0 h 5702300"/>
              <a:gd name="connsiteX0" fmla="*/ 2851150 w 2851150"/>
              <a:gd name="connsiteY0" fmla="*/ 5702300 h 5702300"/>
              <a:gd name="connsiteX1" fmla="*/ 0 w 2851150"/>
              <a:gd name="connsiteY1" fmla="*/ 2851150 h 5702300"/>
              <a:gd name="connsiteX2" fmla="*/ 2851150 w 2851150"/>
              <a:gd name="connsiteY2" fmla="*/ 0 h 5702300"/>
              <a:gd name="connsiteX0" fmla="*/ 0 w 2851150"/>
              <a:gd name="connsiteY0" fmla="*/ 2851150 h 2851150"/>
              <a:gd name="connsiteX1" fmla="*/ 2851150 w 2851150"/>
              <a:gd name="connsiteY1" fmla="*/ 0 h 2851150"/>
            </a:gdLst>
            <a:ahLst/>
            <a:cxnLst>
              <a:cxn ang="0">
                <a:pos x="connsiteX0" y="connsiteY0"/>
              </a:cxn>
              <a:cxn ang="0">
                <a:pos x="connsiteX1" y="connsiteY1"/>
              </a:cxn>
            </a:cxnLst>
            <a:rect l="l" t="t" r="r" b="b"/>
            <a:pathLst>
              <a:path w="2851150" h="2851150">
                <a:moveTo>
                  <a:pt x="0" y="2851150"/>
                </a:moveTo>
                <a:cubicBezTo>
                  <a:pt x="0" y="1276503"/>
                  <a:pt x="1276503" y="0"/>
                  <a:pt x="2851150" y="0"/>
                </a:cubicBezTo>
              </a:path>
            </a:pathLst>
          </a:custGeom>
          <a:noFill/>
          <a:ln w="1270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DCF1861D-246C-45BA-EE48-53910076A730}"/>
              </a:ext>
            </a:extLst>
          </p:cNvPr>
          <p:cNvSpPr>
            <a:spLocks noGrp="1"/>
          </p:cNvSpPr>
          <p:nvPr>
            <p:ph type="pic" sz="quarter" idx="13"/>
          </p:nvPr>
        </p:nvSpPr>
        <p:spPr>
          <a:xfrm>
            <a:off x="381000" y="381000"/>
            <a:ext cx="11430000" cy="609600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a:xfrm>
            <a:off x="381000" y="3152001"/>
            <a:ext cx="11430000" cy="553998"/>
          </a:xfrm>
        </p:spPr>
        <p:txBody>
          <a:bodyPr wrap="square">
            <a:spAutoFit/>
          </a:bodyPr>
          <a:lstStyle>
            <a:lvl1pPr algn="ctr">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Tree>
    <p:extLst>
      <p:ext uri="{BB962C8B-B14F-4D97-AF65-F5344CB8AC3E}">
        <p14:creationId xmlns:p14="http://schemas.microsoft.com/office/powerpoint/2010/main" val="937248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BF15C644-CBCB-46A9-BE45-A2B70E487AAB}"/>
              </a:ext>
            </a:extLst>
          </p:cNvPr>
          <p:cNvSpPr/>
          <p:nvPr userDrawn="1"/>
        </p:nvSpPr>
        <p:spPr>
          <a:xfrm rot="16200000">
            <a:off x="9340850" y="0"/>
            <a:ext cx="2851150" cy="2851150"/>
          </a:xfrm>
          <a:custGeom>
            <a:avLst/>
            <a:gdLst>
              <a:gd name="connsiteX0" fmla="*/ 0 w 5702300"/>
              <a:gd name="connsiteY0" fmla="*/ 2851150 h 5702300"/>
              <a:gd name="connsiteX1" fmla="*/ 2851150 w 5702300"/>
              <a:gd name="connsiteY1" fmla="*/ 0 h 5702300"/>
              <a:gd name="connsiteX2" fmla="*/ 5702300 w 5702300"/>
              <a:gd name="connsiteY2" fmla="*/ 2851150 h 5702300"/>
              <a:gd name="connsiteX3" fmla="*/ 2851150 w 5702300"/>
              <a:gd name="connsiteY3" fmla="*/ 5702300 h 5702300"/>
              <a:gd name="connsiteX4" fmla="*/ 0 w 5702300"/>
              <a:gd name="connsiteY4" fmla="*/ 2851150 h 5702300"/>
              <a:gd name="connsiteX0" fmla="*/ 5702300 w 5793740"/>
              <a:gd name="connsiteY0" fmla="*/ 2851150 h 5702300"/>
              <a:gd name="connsiteX1" fmla="*/ 2851150 w 5793740"/>
              <a:gd name="connsiteY1" fmla="*/ 5702300 h 5702300"/>
              <a:gd name="connsiteX2" fmla="*/ 0 w 5793740"/>
              <a:gd name="connsiteY2" fmla="*/ 2851150 h 5702300"/>
              <a:gd name="connsiteX3" fmla="*/ 2851150 w 5793740"/>
              <a:gd name="connsiteY3" fmla="*/ 0 h 5702300"/>
              <a:gd name="connsiteX4" fmla="*/ 5793740 w 5793740"/>
              <a:gd name="connsiteY4" fmla="*/ 2942590 h 5702300"/>
              <a:gd name="connsiteX0" fmla="*/ 5702300 w 5702300"/>
              <a:gd name="connsiteY0" fmla="*/ 2851150 h 5702300"/>
              <a:gd name="connsiteX1" fmla="*/ 2851150 w 5702300"/>
              <a:gd name="connsiteY1" fmla="*/ 5702300 h 5702300"/>
              <a:gd name="connsiteX2" fmla="*/ 0 w 5702300"/>
              <a:gd name="connsiteY2" fmla="*/ 2851150 h 5702300"/>
              <a:gd name="connsiteX3" fmla="*/ 2851150 w 5702300"/>
              <a:gd name="connsiteY3" fmla="*/ 0 h 5702300"/>
              <a:gd name="connsiteX0" fmla="*/ 2851150 w 2851150"/>
              <a:gd name="connsiteY0" fmla="*/ 5702300 h 5702300"/>
              <a:gd name="connsiteX1" fmla="*/ 0 w 2851150"/>
              <a:gd name="connsiteY1" fmla="*/ 2851150 h 5702300"/>
              <a:gd name="connsiteX2" fmla="*/ 2851150 w 2851150"/>
              <a:gd name="connsiteY2" fmla="*/ 0 h 5702300"/>
              <a:gd name="connsiteX0" fmla="*/ 0 w 2851150"/>
              <a:gd name="connsiteY0" fmla="*/ 2851150 h 2851150"/>
              <a:gd name="connsiteX1" fmla="*/ 2851150 w 2851150"/>
              <a:gd name="connsiteY1" fmla="*/ 0 h 2851150"/>
            </a:gdLst>
            <a:ahLst/>
            <a:cxnLst>
              <a:cxn ang="0">
                <a:pos x="connsiteX0" y="connsiteY0"/>
              </a:cxn>
              <a:cxn ang="0">
                <a:pos x="connsiteX1" y="connsiteY1"/>
              </a:cxn>
            </a:cxnLst>
            <a:rect l="l" t="t" r="r" b="b"/>
            <a:pathLst>
              <a:path w="2851150" h="2851150">
                <a:moveTo>
                  <a:pt x="0" y="2851150"/>
                </a:moveTo>
                <a:cubicBezTo>
                  <a:pt x="0" y="1276503"/>
                  <a:pt x="1276503" y="0"/>
                  <a:pt x="2851150" y="0"/>
                </a:cubicBezTo>
              </a:path>
            </a:pathLst>
          </a:custGeom>
          <a:noFill/>
          <a:ln w="1270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5" name="Picture Placeholder 7">
            <a:extLst>
              <a:ext uri="{FF2B5EF4-FFF2-40B4-BE49-F238E27FC236}">
                <a16:creationId xmlns:a16="http://schemas.microsoft.com/office/drawing/2014/main" id="{2D7A5C4A-A61F-F127-09E6-B1DC8C35CF8C}"/>
              </a:ext>
            </a:extLst>
          </p:cNvPr>
          <p:cNvSpPr>
            <a:spLocks noGrp="1"/>
          </p:cNvSpPr>
          <p:nvPr>
            <p:ph type="pic" sz="quarter" idx="13"/>
          </p:nvPr>
        </p:nvSpPr>
        <p:spPr>
          <a:xfrm>
            <a:off x="6565900" y="845343"/>
            <a:ext cx="4786694" cy="5167313"/>
          </a:xfrm>
        </p:spPr>
        <p:txBody>
          <a:bodyPr anchor="ctr"/>
          <a:lstStyle>
            <a:lvl1pPr marL="0" indent="0" algn="ctr">
              <a:buNone/>
              <a:defRPr/>
            </a:lvl1pPr>
          </a:lstStyle>
          <a:p>
            <a:r>
              <a:rPr lang="en-US"/>
              <a:t>Click icon to add picture</a:t>
            </a:r>
            <a:endParaRPr lang="en-US" dirty="0"/>
          </a:p>
        </p:txBody>
      </p:sp>
      <p:sp>
        <p:nvSpPr>
          <p:cNvPr id="6" name="Picture Placeholder 7">
            <a:extLst>
              <a:ext uri="{FF2B5EF4-FFF2-40B4-BE49-F238E27FC236}">
                <a16:creationId xmlns:a16="http://schemas.microsoft.com/office/drawing/2014/main" id="{99CABFCA-8017-C603-4DC3-D7F75410E570}"/>
              </a:ext>
            </a:extLst>
          </p:cNvPr>
          <p:cNvSpPr>
            <a:spLocks noGrp="1"/>
          </p:cNvSpPr>
          <p:nvPr>
            <p:ph type="pic" sz="quarter" idx="14"/>
          </p:nvPr>
        </p:nvSpPr>
        <p:spPr>
          <a:xfrm>
            <a:off x="4016950" y="845343"/>
            <a:ext cx="2274813" cy="2455697"/>
          </a:xfrm>
        </p:spPr>
        <p:txBody>
          <a:bodyPr anchor="ctr"/>
          <a:lstStyle>
            <a:lvl1pPr marL="0" indent="0" algn="ctr">
              <a:buNone/>
              <a:defRPr/>
            </a:lvl1pPr>
          </a:lstStyle>
          <a:p>
            <a:r>
              <a:rPr lang="en-US"/>
              <a:t>Click icon to add picture</a:t>
            </a:r>
            <a:endParaRPr lang="en-US" dirty="0"/>
          </a:p>
        </p:txBody>
      </p:sp>
      <p:sp>
        <p:nvSpPr>
          <p:cNvPr id="8" name="Picture Placeholder 7">
            <a:extLst>
              <a:ext uri="{FF2B5EF4-FFF2-40B4-BE49-F238E27FC236}">
                <a16:creationId xmlns:a16="http://schemas.microsoft.com/office/drawing/2014/main" id="{8CDFB991-264D-54D3-A4F6-12219701AE1C}"/>
              </a:ext>
            </a:extLst>
          </p:cNvPr>
          <p:cNvSpPr>
            <a:spLocks noGrp="1"/>
          </p:cNvSpPr>
          <p:nvPr>
            <p:ph type="pic" sz="quarter" idx="15"/>
          </p:nvPr>
        </p:nvSpPr>
        <p:spPr>
          <a:xfrm>
            <a:off x="4016950" y="3555754"/>
            <a:ext cx="2274813" cy="2455697"/>
          </a:xfrm>
        </p:spPr>
        <p:txBody>
          <a:bodyPr anchor="ctr"/>
          <a:lstStyle>
            <a:lvl1pPr marL="0" indent="0" algn="ctr">
              <a:buNone/>
              <a:defRPr/>
            </a:lvl1pPr>
          </a:lstStyle>
          <a:p>
            <a:r>
              <a:rPr lang="en-US"/>
              <a:t>Click icon to add picture</a:t>
            </a:r>
            <a:endParaRPr lang="en-US" dirty="0"/>
          </a:p>
        </p:txBody>
      </p:sp>
      <p:pic>
        <p:nvPicPr>
          <p:cNvPr id="10" name="Graphic 9">
            <a:extLst>
              <a:ext uri="{FF2B5EF4-FFF2-40B4-BE49-F238E27FC236}">
                <a16:creationId xmlns:a16="http://schemas.microsoft.com/office/drawing/2014/main" id="{D69C4528-C5DF-859E-284D-53A5C51CDAD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3552607" y="5547107"/>
            <a:ext cx="464343" cy="464343"/>
          </a:xfrm>
          <a:prstGeom prst="rect">
            <a:avLst/>
          </a:prstGeom>
        </p:spPr>
      </p:pic>
      <p:sp>
        <p:nvSpPr>
          <p:cNvPr id="11" name="Title 1">
            <a:extLst>
              <a:ext uri="{FF2B5EF4-FFF2-40B4-BE49-F238E27FC236}">
                <a16:creationId xmlns:a16="http://schemas.microsoft.com/office/drawing/2014/main" id="{5CE17C46-BBFB-7EB4-F71B-F756B2F8CA92}"/>
              </a:ext>
            </a:extLst>
          </p:cNvPr>
          <p:cNvSpPr>
            <a:spLocks noGrp="1"/>
          </p:cNvSpPr>
          <p:nvPr>
            <p:ph type="title"/>
          </p:nvPr>
        </p:nvSpPr>
        <p:spPr>
          <a:xfrm>
            <a:off x="381000" y="2540508"/>
            <a:ext cx="2974848" cy="1776984"/>
          </a:xfrm>
        </p:spPr>
        <p:txBody>
          <a:bodyPr anchor="ctr">
            <a:noAutofit/>
          </a:bodyPr>
          <a:lstStyle>
            <a:lvl1pPr>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855313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hart">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819EAE90-C9B2-99B3-4B74-9A2360174232}"/>
              </a:ext>
            </a:extLst>
          </p:cNvPr>
          <p:cNvSpPr>
            <a:spLocks noGrp="1"/>
          </p:cNvSpPr>
          <p:nvPr>
            <p:ph type="chart" sz="quarter" idx="14"/>
          </p:nvPr>
        </p:nvSpPr>
        <p:spPr>
          <a:xfrm>
            <a:off x="6891754" y="381000"/>
            <a:ext cx="4919246" cy="6111875"/>
          </a:xfrm>
        </p:spPr>
        <p:txBody>
          <a:bodyPr anchor="ctr"/>
          <a:lstStyle>
            <a:lvl1pPr marL="0" indent="0" algn="ctr">
              <a:buNone/>
              <a:defRPr/>
            </a:lvl1pPr>
          </a:lstStyle>
          <a:p>
            <a:r>
              <a:rPr lang="en-US"/>
              <a:t>Click icon to add chart</a:t>
            </a:r>
            <a:endParaRPr lang="en-US" dirty="0"/>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a:xfrm>
            <a:off x="381000" y="381000"/>
            <a:ext cx="5395957" cy="1107996"/>
          </a:xfrm>
        </p:spPr>
        <p:txBody>
          <a:bodyPr>
            <a:sp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983735"/>
            <a:ext cx="5395957" cy="4493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cxnSp>
        <p:nvCxnSpPr>
          <p:cNvPr id="6" name="Straight Connector 5">
            <a:extLst>
              <a:ext uri="{FF2B5EF4-FFF2-40B4-BE49-F238E27FC236}">
                <a16:creationId xmlns:a16="http://schemas.microsoft.com/office/drawing/2014/main" id="{14F09B19-647E-97DC-3534-D1763160961E}"/>
              </a:ext>
            </a:extLst>
          </p:cNvPr>
          <p:cNvCxnSpPr>
            <a:cxnSpLocks/>
          </p:cNvCxnSpPr>
          <p:nvPr userDrawn="1"/>
        </p:nvCxnSpPr>
        <p:spPr>
          <a:xfrm flipV="1">
            <a:off x="6334355" y="381000"/>
            <a:ext cx="0" cy="6111875"/>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46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819EAE90-C9B2-99B3-4B74-9A2360174232}"/>
              </a:ext>
            </a:extLst>
          </p:cNvPr>
          <p:cNvSpPr>
            <a:spLocks noGrp="1"/>
          </p:cNvSpPr>
          <p:nvPr>
            <p:ph type="chart" sz="quarter" idx="14"/>
          </p:nvPr>
        </p:nvSpPr>
        <p:spPr>
          <a:xfrm>
            <a:off x="6891754" y="381000"/>
            <a:ext cx="4919246" cy="2551043"/>
          </a:xfrm>
        </p:spPr>
        <p:txBody>
          <a:bodyPr anchor="ctr"/>
          <a:lstStyle>
            <a:lvl1pPr marL="0" indent="0" algn="ctr">
              <a:buNone/>
              <a:defRPr/>
            </a:lvl1pPr>
          </a:lstStyle>
          <a:p>
            <a:r>
              <a:rPr lang="en-US"/>
              <a:t>Click icon to add chart</a:t>
            </a:r>
            <a:endParaRPr lang="en-US" dirty="0"/>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a:xfrm>
            <a:off x="381000" y="381000"/>
            <a:ext cx="5395957" cy="1107996"/>
          </a:xfrm>
        </p:spPr>
        <p:txBody>
          <a:bodyPr>
            <a:sp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983735"/>
            <a:ext cx="5395957" cy="4493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cxnSp>
        <p:nvCxnSpPr>
          <p:cNvPr id="6" name="Straight Connector 5">
            <a:extLst>
              <a:ext uri="{FF2B5EF4-FFF2-40B4-BE49-F238E27FC236}">
                <a16:creationId xmlns:a16="http://schemas.microsoft.com/office/drawing/2014/main" id="{14F09B19-647E-97DC-3534-D1763160961E}"/>
              </a:ext>
            </a:extLst>
          </p:cNvPr>
          <p:cNvCxnSpPr>
            <a:cxnSpLocks/>
          </p:cNvCxnSpPr>
          <p:nvPr userDrawn="1"/>
        </p:nvCxnSpPr>
        <p:spPr>
          <a:xfrm flipV="1">
            <a:off x="6334355" y="381000"/>
            <a:ext cx="0" cy="6111875"/>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3E77B52-37A1-64B3-5BAA-8094822D5E19}"/>
              </a:ext>
            </a:extLst>
          </p:cNvPr>
          <p:cNvCxnSpPr>
            <a:cxnSpLocks/>
          </p:cNvCxnSpPr>
          <p:nvPr userDrawn="1"/>
        </p:nvCxnSpPr>
        <p:spPr>
          <a:xfrm flipV="1">
            <a:off x="6334355" y="3429000"/>
            <a:ext cx="5476644" cy="262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sp>
        <p:nvSpPr>
          <p:cNvPr id="13" name="Chart Placeholder 4">
            <a:extLst>
              <a:ext uri="{FF2B5EF4-FFF2-40B4-BE49-F238E27FC236}">
                <a16:creationId xmlns:a16="http://schemas.microsoft.com/office/drawing/2014/main" id="{EC557C9F-DA6B-2AE4-77CE-BEF676DB75BA}"/>
              </a:ext>
            </a:extLst>
          </p:cNvPr>
          <p:cNvSpPr>
            <a:spLocks noGrp="1"/>
          </p:cNvSpPr>
          <p:nvPr>
            <p:ph type="chart" sz="quarter" idx="15"/>
          </p:nvPr>
        </p:nvSpPr>
        <p:spPr>
          <a:xfrm>
            <a:off x="6891754" y="3929270"/>
            <a:ext cx="4919246" cy="2551043"/>
          </a:xfrm>
        </p:spPr>
        <p:txBody>
          <a:bodyPr anchor="ctr"/>
          <a:lstStyle>
            <a:lvl1pPr marL="0" indent="0" algn="ctr">
              <a:buNone/>
              <a:defRPr/>
            </a:lvl1pPr>
          </a:lstStyle>
          <a:p>
            <a:r>
              <a:rPr lang="en-US"/>
              <a:t>Click icon to add chart</a:t>
            </a:r>
            <a:endParaRPr lang="en-US" dirty="0"/>
          </a:p>
        </p:txBody>
      </p:sp>
      <p:sp>
        <p:nvSpPr>
          <p:cNvPr id="9" name="TextBox 8">
            <a:extLst>
              <a:ext uri="{FF2B5EF4-FFF2-40B4-BE49-F238E27FC236}">
                <a16:creationId xmlns:a16="http://schemas.microsoft.com/office/drawing/2014/main" id="{AB047B9A-72F8-B74B-937D-4CF1C7D34938}"/>
              </a:ext>
            </a:extLst>
          </p:cNvPr>
          <p:cNvSpPr txBox="1"/>
          <p:nvPr userDrawn="1"/>
        </p:nvSpPr>
        <p:spPr>
          <a:xfrm>
            <a:off x="759854" y="66197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87551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1C749DFA-346D-6DE8-AE44-F8CFAFC8C3EA}"/>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8107033E-F4E0-2827-E0F1-50EBAEA26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94F1B75-DDB0-15B1-3443-7AE87B31B64F}"/>
              </a:ext>
            </a:extLst>
          </p:cNvPr>
          <p:cNvSpPr>
            <a:spLocks noGrp="1"/>
          </p:cNvSpPr>
          <p:nvPr>
            <p:ph type="sldNum" sz="quarter" idx="12"/>
          </p:nvPr>
        </p:nvSpPr>
        <p:spPr/>
        <p:txBody>
          <a:bodyPr/>
          <a:lstStyle/>
          <a:p>
            <a:fld id="{676C752E-1030-904C-9DAC-D18E3207C107}" type="slidenum">
              <a:rPr lang="en-US" smtClean="0"/>
              <a:t>‹#›</a:t>
            </a:fld>
            <a:endParaRPr lang="en-US"/>
          </a:p>
        </p:txBody>
      </p:sp>
    </p:spTree>
    <p:extLst>
      <p:ext uri="{BB962C8B-B14F-4D97-AF65-F5344CB8AC3E}">
        <p14:creationId xmlns:p14="http://schemas.microsoft.com/office/powerpoint/2010/main" val="123556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No Ar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033E-F4E0-2827-E0F1-50EBAEA26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94F1B75-DDB0-15B1-3443-7AE87B31B64F}"/>
              </a:ext>
            </a:extLst>
          </p:cNvPr>
          <p:cNvSpPr>
            <a:spLocks noGrp="1"/>
          </p:cNvSpPr>
          <p:nvPr>
            <p:ph type="sldNum" sz="quarter" idx="12"/>
          </p:nvPr>
        </p:nvSpPr>
        <p:spPr/>
        <p:txBody>
          <a:bodyPr/>
          <a:lstStyle/>
          <a:p>
            <a:fld id="{676C752E-1030-904C-9DAC-D18E3207C107}" type="slidenum">
              <a:rPr lang="en-US" smtClean="0"/>
              <a:t>‹#›</a:t>
            </a:fld>
            <a:endParaRPr lang="en-US"/>
          </a:p>
        </p:txBody>
      </p:sp>
    </p:spTree>
    <p:extLst>
      <p:ext uri="{BB962C8B-B14F-4D97-AF65-F5344CB8AC3E}">
        <p14:creationId xmlns:p14="http://schemas.microsoft.com/office/powerpoint/2010/main" val="546192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Subhead Only">
    <p:spTree>
      <p:nvGrpSpPr>
        <p:cNvPr id="1" name=""/>
        <p:cNvGrpSpPr/>
        <p:nvPr/>
      </p:nvGrpSpPr>
      <p:grpSpPr>
        <a:xfrm>
          <a:off x="0" y="0"/>
          <a:ext cx="0" cy="0"/>
          <a:chOff x="0" y="0"/>
          <a:chExt cx="0" cy="0"/>
        </a:xfrm>
      </p:grpSpPr>
      <p:sp>
        <p:nvSpPr>
          <p:cNvPr id="4" name="Graphic 7">
            <a:extLst>
              <a:ext uri="{FF2B5EF4-FFF2-40B4-BE49-F238E27FC236}">
                <a16:creationId xmlns:a16="http://schemas.microsoft.com/office/drawing/2014/main" id="{F7598CC7-55C9-039E-4866-E93F5CCB47C1}"/>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23F56942-F506-7B15-18F0-97CF60804F1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5393702-C752-DEC7-6FFC-05A25F9984CC}"/>
              </a:ext>
            </a:extLst>
          </p:cNvPr>
          <p:cNvSpPr>
            <a:spLocks noGrp="1"/>
          </p:cNvSpPr>
          <p:nvPr>
            <p:ph type="sldNum" sz="quarter" idx="10"/>
          </p:nvPr>
        </p:nvSpPr>
        <p:spPr/>
        <p:txBody>
          <a:bodyPr/>
          <a:lstStyle/>
          <a:p>
            <a:fld id="{676C752E-1030-904C-9DAC-D18E3207C107}" type="slidenum">
              <a:rPr lang="en-US" smtClean="0"/>
              <a:pPr/>
              <a:t>‹#›</a:t>
            </a:fld>
            <a:endParaRPr lang="en-US" dirty="0"/>
          </a:p>
        </p:txBody>
      </p:sp>
      <p:sp>
        <p:nvSpPr>
          <p:cNvPr id="6" name="Text Placeholder 9">
            <a:extLst>
              <a:ext uri="{FF2B5EF4-FFF2-40B4-BE49-F238E27FC236}">
                <a16:creationId xmlns:a16="http://schemas.microsoft.com/office/drawing/2014/main" id="{312927FC-E2A2-7F2A-BDD4-A957DD372CA4}"/>
              </a:ext>
            </a:extLst>
          </p:cNvPr>
          <p:cNvSpPr>
            <a:spLocks noGrp="1"/>
          </p:cNvSpPr>
          <p:nvPr>
            <p:ph type="body" sz="quarter" idx="13"/>
          </p:nvPr>
        </p:nvSpPr>
        <p:spPr>
          <a:xfrm>
            <a:off x="380999" y="1034216"/>
            <a:ext cx="11429999" cy="249299"/>
          </a:xfrm>
        </p:spPr>
        <p:txBody>
          <a:bodyPr wrap="square" lIns="0" tIns="0" rIns="0" bIns="0">
            <a:spAutoFit/>
          </a:bodyPr>
          <a:lstStyle>
            <a:lvl1pPr marL="0" indent="0">
              <a:buNone/>
              <a:defRPr sz="18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3698028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Subhead Only (No Ar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6942-F506-7B15-18F0-97CF60804F1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5393702-C752-DEC7-6FFC-05A25F9984CC}"/>
              </a:ext>
            </a:extLst>
          </p:cNvPr>
          <p:cNvSpPr>
            <a:spLocks noGrp="1"/>
          </p:cNvSpPr>
          <p:nvPr>
            <p:ph type="sldNum" sz="quarter" idx="10"/>
          </p:nvPr>
        </p:nvSpPr>
        <p:spPr/>
        <p:txBody>
          <a:bodyPr/>
          <a:lstStyle/>
          <a:p>
            <a:fld id="{676C752E-1030-904C-9DAC-D18E3207C107}" type="slidenum">
              <a:rPr lang="en-US" smtClean="0"/>
              <a:pPr/>
              <a:t>‹#›</a:t>
            </a:fld>
            <a:endParaRPr lang="en-US" dirty="0"/>
          </a:p>
        </p:txBody>
      </p:sp>
      <p:sp>
        <p:nvSpPr>
          <p:cNvPr id="6" name="Text Placeholder 9">
            <a:extLst>
              <a:ext uri="{FF2B5EF4-FFF2-40B4-BE49-F238E27FC236}">
                <a16:creationId xmlns:a16="http://schemas.microsoft.com/office/drawing/2014/main" id="{312927FC-E2A2-7F2A-BDD4-A957DD372CA4}"/>
              </a:ext>
            </a:extLst>
          </p:cNvPr>
          <p:cNvSpPr>
            <a:spLocks noGrp="1"/>
          </p:cNvSpPr>
          <p:nvPr>
            <p:ph type="body" sz="quarter" idx="13"/>
          </p:nvPr>
        </p:nvSpPr>
        <p:spPr>
          <a:xfrm>
            <a:off x="380999" y="1034216"/>
            <a:ext cx="11429999" cy="249299"/>
          </a:xfrm>
        </p:spPr>
        <p:txBody>
          <a:bodyPr wrap="square" lIns="0" tIns="0" rIns="0" bIns="0">
            <a:spAutoFit/>
          </a:bodyPr>
          <a:lstStyle>
            <a:lvl1pPr marL="0" indent="0">
              <a:buNone/>
              <a:defRPr sz="18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9972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A638DD-1AC6-AC19-CAFA-6BBE41CE3B08}"/>
              </a:ext>
            </a:extLst>
          </p:cNvPr>
          <p:cNvSpPr/>
          <p:nvPr userDrawn="1"/>
        </p:nvSpPr>
        <p:spPr>
          <a:xfrm>
            <a:off x="0" y="6411310"/>
            <a:ext cx="1755228" cy="446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C3698A3A-EDDE-7593-D4A9-D1E1C2E2C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1000" y="6569222"/>
            <a:ext cx="1016928" cy="204252"/>
          </a:xfrm>
          <a:prstGeom prst="rect">
            <a:avLst/>
          </a:prstGeom>
        </p:spPr>
      </p:pic>
      <p:sp>
        <p:nvSpPr>
          <p:cNvPr id="13" name="Graphic 7">
            <a:extLst>
              <a:ext uri="{FF2B5EF4-FFF2-40B4-BE49-F238E27FC236}">
                <a16:creationId xmlns:a16="http://schemas.microsoft.com/office/drawing/2014/main" id="{F56E4E14-4C75-7C99-C075-50C2F9229E34}"/>
              </a:ext>
            </a:extLst>
          </p:cNvPr>
          <p:cNvSpPr/>
          <p:nvPr userDrawn="1"/>
        </p:nvSpPr>
        <p:spPr>
          <a:xfrm rot="5400000">
            <a:off x="9021441" y="29"/>
            <a:ext cx="3170588" cy="3170530"/>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accent3"/>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199BD3A4-0595-1708-7294-B2BA87CF1380}"/>
              </a:ext>
            </a:extLst>
          </p:cNvPr>
          <p:cNvSpPr>
            <a:spLocks noGrp="1"/>
          </p:cNvSpPr>
          <p:nvPr>
            <p:ph type="ctrTitle"/>
          </p:nvPr>
        </p:nvSpPr>
        <p:spPr>
          <a:xfrm>
            <a:off x="2778451" y="2497451"/>
            <a:ext cx="6635097" cy="1661993"/>
          </a:xfrm>
        </p:spPr>
        <p:txBody>
          <a:bodyPr anchor="ctr">
            <a:spAutoFit/>
          </a:bodyPr>
          <a:lstStyle>
            <a:lvl1pPr algn="ctr">
              <a:defRPr sz="6000" b="0" i="0">
                <a:solidFill>
                  <a:schemeClr val="bg1"/>
                </a:solidFill>
                <a:latin typeface="Inter" panose="020B0502030000000004" pitchFamily="34" charset="0"/>
                <a:ea typeface="Inter" panose="020B05020300000000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4ED9A3C-2C94-A0DA-A1E9-99219F9CBEB4}"/>
              </a:ext>
            </a:extLst>
          </p:cNvPr>
          <p:cNvSpPr>
            <a:spLocks noGrp="1"/>
          </p:cNvSpPr>
          <p:nvPr>
            <p:ph type="subTitle" idx="1"/>
          </p:nvPr>
        </p:nvSpPr>
        <p:spPr>
          <a:xfrm>
            <a:off x="2778451" y="4903138"/>
            <a:ext cx="6635097" cy="276999"/>
          </a:xfrm>
        </p:spPr>
        <p:txBody>
          <a:bodyPr wrap="square" lIns="0" tIns="0" rIns="0" bIns="0">
            <a:sp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a:extLst>
              <a:ext uri="{FF2B5EF4-FFF2-40B4-BE49-F238E27FC236}">
                <a16:creationId xmlns:a16="http://schemas.microsoft.com/office/drawing/2014/main" id="{36176161-E046-E1CE-0A4C-DCC2293C2F10}"/>
              </a:ext>
            </a:extLst>
          </p:cNvPr>
          <p:cNvSpPr>
            <a:spLocks noGrp="1"/>
          </p:cNvSpPr>
          <p:nvPr>
            <p:ph type="body" sz="quarter" idx="13"/>
          </p:nvPr>
        </p:nvSpPr>
        <p:spPr>
          <a:xfrm>
            <a:off x="2778451" y="5474140"/>
            <a:ext cx="6635097" cy="193899"/>
          </a:xfrm>
        </p:spPr>
        <p:txBody>
          <a:bodyPr wrap="square" lIns="0" tIns="0" rIns="0" bIns="0">
            <a:spAutoFit/>
          </a:bodyPr>
          <a:lstStyle>
            <a:lvl1pPr marL="0" indent="0" algn="ctr">
              <a:buNone/>
              <a:defRPr sz="1400">
                <a:solidFill>
                  <a:schemeClr val="bg1"/>
                </a:solidFill>
              </a:defRPr>
            </a:lvl1pPr>
          </a:lstStyle>
          <a:p>
            <a:pPr lvl="0"/>
            <a:r>
              <a:rPr lang="en-US"/>
              <a:t>Click to edit Master text styles</a:t>
            </a:r>
          </a:p>
        </p:txBody>
      </p:sp>
      <p:sp>
        <p:nvSpPr>
          <p:cNvPr id="5" name="TextBox 4">
            <a:extLst>
              <a:ext uri="{FF2B5EF4-FFF2-40B4-BE49-F238E27FC236}">
                <a16:creationId xmlns:a16="http://schemas.microsoft.com/office/drawing/2014/main" id="{4D8B03C1-A6B2-212C-C505-77DBF26DCB39}"/>
              </a:ext>
            </a:extLst>
          </p:cNvPr>
          <p:cNvSpPr txBox="1"/>
          <p:nvPr userDrawn="1"/>
        </p:nvSpPr>
        <p:spPr>
          <a:xfrm>
            <a:off x="4848387" y="6611684"/>
            <a:ext cx="2495227" cy="123111"/>
          </a:xfrm>
          <a:prstGeom prst="rect">
            <a:avLst/>
          </a:prstGeom>
          <a:noFill/>
        </p:spPr>
        <p:txBody>
          <a:bodyPr wrap="square" lIns="0" tIns="0" rIns="0" bIns="0" rtlCol="0">
            <a:spAutoFit/>
          </a:bodyPr>
          <a:lstStyle/>
          <a:p>
            <a:pPr algn="ctr"/>
            <a:r>
              <a:rPr lang="en-US" sz="800" kern="1200" dirty="0">
                <a:solidFill>
                  <a:schemeClr val="bg1"/>
                </a:solidFill>
                <a:latin typeface="Inter" panose="020B0502030000000004" pitchFamily="34" charset="0"/>
                <a:ea typeface="Inter" panose="020B0502030000000004" pitchFamily="34" charset="0"/>
                <a:cs typeface="+mn-cs"/>
              </a:rPr>
              <a:t>© Everbridge, Inc. Confidential &amp; Proprietary.</a:t>
            </a:r>
          </a:p>
        </p:txBody>
      </p:sp>
      <p:sp>
        <p:nvSpPr>
          <p:cNvPr id="6" name="Slide Number Placeholder 5">
            <a:extLst>
              <a:ext uri="{FF2B5EF4-FFF2-40B4-BE49-F238E27FC236}">
                <a16:creationId xmlns:a16="http://schemas.microsoft.com/office/drawing/2014/main" id="{F3EF601D-E597-4089-4CE0-795050618B62}"/>
              </a:ext>
            </a:extLst>
          </p:cNvPr>
          <p:cNvSpPr>
            <a:spLocks noGrp="1"/>
          </p:cNvSpPr>
          <p:nvPr>
            <p:ph type="sldNum" sz="quarter" idx="12"/>
          </p:nvPr>
        </p:nvSpPr>
        <p:spPr>
          <a:xfrm>
            <a:off x="6096000" y="6492875"/>
            <a:ext cx="5715000" cy="365125"/>
          </a:xfrm>
        </p:spPr>
        <p:txBody>
          <a:bodyPr/>
          <a:lstStyle>
            <a:lvl1pPr>
              <a:defRPr>
                <a:solidFill>
                  <a:schemeClr val="bg1"/>
                </a:solidFill>
              </a:defRPr>
            </a:lvl1pPr>
          </a:lstStyle>
          <a:p>
            <a:fld id="{676C752E-1030-904C-9DAC-D18E3207C107}" type="slidenum">
              <a:rPr lang="en-US" smtClean="0"/>
              <a:pPr/>
              <a:t>‹#›</a:t>
            </a:fld>
            <a:endParaRPr lang="en-US" dirty="0"/>
          </a:p>
        </p:txBody>
      </p:sp>
      <p:pic>
        <p:nvPicPr>
          <p:cNvPr id="16" name="Graphic 15">
            <a:extLst>
              <a:ext uri="{FF2B5EF4-FFF2-40B4-BE49-F238E27FC236}">
                <a16:creationId xmlns:a16="http://schemas.microsoft.com/office/drawing/2014/main" id="{B65A8D91-1855-0339-9BEC-DD30AB9F61F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16072" y="1069937"/>
            <a:ext cx="3043117" cy="611213"/>
          </a:xfrm>
          <a:prstGeom prst="rect">
            <a:avLst/>
          </a:prstGeom>
        </p:spPr>
      </p:pic>
    </p:spTree>
    <p:extLst>
      <p:ext uri="{BB962C8B-B14F-4D97-AF65-F5344CB8AC3E}">
        <p14:creationId xmlns:p14="http://schemas.microsoft.com/office/powerpoint/2010/main" val="4042032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ED4168-3E64-CBA1-B3B3-7207B267AE61}"/>
              </a:ext>
            </a:extLst>
          </p:cNvPr>
          <p:cNvSpPr>
            <a:spLocks noGrp="1"/>
          </p:cNvSpPr>
          <p:nvPr>
            <p:ph type="sldNum" sz="quarter" idx="12"/>
          </p:nvPr>
        </p:nvSpPr>
        <p:spPr/>
        <p:txBody>
          <a:bodyPr/>
          <a:lstStyle/>
          <a:p>
            <a:fld id="{676C752E-1030-904C-9DAC-D18E3207C107}" type="slidenum">
              <a:rPr lang="en-US" smtClean="0"/>
              <a:t>‹#›</a:t>
            </a:fld>
            <a:endParaRPr lang="en-US"/>
          </a:p>
        </p:txBody>
      </p:sp>
    </p:spTree>
    <p:extLst>
      <p:ext uri="{BB962C8B-B14F-4D97-AF65-F5344CB8AC3E}">
        <p14:creationId xmlns:p14="http://schemas.microsoft.com/office/powerpoint/2010/main" val="1132257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ED4168-3E64-CBA1-B3B3-7207B267AE61}"/>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2" name="Rectangle 1">
            <a:extLst>
              <a:ext uri="{FF2B5EF4-FFF2-40B4-BE49-F238E27FC236}">
                <a16:creationId xmlns:a16="http://schemas.microsoft.com/office/drawing/2014/main" id="{0C006B4B-08F4-F846-58C7-3BB24C97CB85}"/>
              </a:ext>
            </a:extLst>
          </p:cNvPr>
          <p:cNvSpPr/>
          <p:nvPr userDrawn="1"/>
        </p:nvSpPr>
        <p:spPr>
          <a:xfrm>
            <a:off x="0" y="6477000"/>
            <a:ext cx="1219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922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lit (Blue)">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A5205A-F503-4A9B-94E6-9496681695D9}"/>
              </a:ext>
            </a:extLst>
          </p:cNvPr>
          <p:cNvSpPr/>
          <p:nvPr userDrawn="1"/>
        </p:nvSpPr>
        <p:spPr>
          <a:xfrm>
            <a:off x="3803904" y="0"/>
            <a:ext cx="83880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377036E4-3F5F-2462-9C68-CA12483F4397}"/>
              </a:ext>
            </a:extLst>
          </p:cNvPr>
          <p:cNvSpPr>
            <a:spLocks noGrp="1"/>
          </p:cNvSpPr>
          <p:nvPr>
            <p:ph type="sldNum" sz="quarter" idx="4"/>
          </p:nvPr>
        </p:nvSpPr>
        <p:spPr>
          <a:xfrm>
            <a:off x="6096000" y="6492875"/>
            <a:ext cx="5715000" cy="365125"/>
          </a:xfrm>
          <a:prstGeom prst="rect">
            <a:avLst/>
          </a:prstGeom>
        </p:spPr>
        <p:txBody>
          <a:bodyPr vert="horz" lIns="0" tIns="0" rIns="0" bIns="0" rtlCol="0" anchor="ctr"/>
          <a:lstStyle>
            <a:lvl1pPr algn="r">
              <a:defRPr sz="800">
                <a:solidFill>
                  <a:schemeClr val="tx2"/>
                </a:solidFill>
                <a:latin typeface="Inter" panose="020B0502030000000004" pitchFamily="34" charset="0"/>
                <a:ea typeface="Inter" panose="020B0502030000000004" pitchFamily="34" charset="0"/>
              </a:defRPr>
            </a:lvl1pPr>
          </a:lstStyle>
          <a:p>
            <a:fld id="{676C752E-1030-904C-9DAC-D18E3207C107}" type="slidenum">
              <a:rPr lang="en-US" smtClean="0"/>
              <a:pPr/>
              <a:t>‹#›</a:t>
            </a:fld>
            <a:endParaRPr lang="en-US" dirty="0"/>
          </a:p>
        </p:txBody>
      </p:sp>
      <p:sp>
        <p:nvSpPr>
          <p:cNvPr id="10" name="Title 1">
            <a:extLst>
              <a:ext uri="{FF2B5EF4-FFF2-40B4-BE49-F238E27FC236}">
                <a16:creationId xmlns:a16="http://schemas.microsoft.com/office/drawing/2014/main" id="{DE6B533F-E281-DC1C-BCC9-148B989D8695}"/>
              </a:ext>
            </a:extLst>
          </p:cNvPr>
          <p:cNvSpPr>
            <a:spLocks noGrp="1"/>
          </p:cNvSpPr>
          <p:nvPr>
            <p:ph type="title"/>
          </p:nvPr>
        </p:nvSpPr>
        <p:spPr>
          <a:xfrm>
            <a:off x="381000" y="2540508"/>
            <a:ext cx="2974848" cy="1776984"/>
          </a:xfrm>
        </p:spPr>
        <p:txBody>
          <a:bodyPr anchor="ctr">
            <a:noAutofit/>
          </a:bodyPr>
          <a:lstStyle>
            <a:lvl1pPr>
              <a:defRPr sz="3200">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60E5DFDF-C5CD-3AA3-61A2-C8D6D2131821}"/>
              </a:ext>
            </a:extLst>
          </p:cNvPr>
          <p:cNvSpPr>
            <a:spLocks noGrp="1"/>
          </p:cNvSpPr>
          <p:nvPr>
            <p:ph idx="1"/>
          </p:nvPr>
        </p:nvSpPr>
        <p:spPr>
          <a:xfrm>
            <a:off x="4261104" y="912619"/>
            <a:ext cx="7549896" cy="503276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C180D2E0-F272-C998-E0D9-78302AB32E08}"/>
              </a:ext>
            </a:extLst>
          </p:cNvPr>
          <p:cNvSpPr txBox="1"/>
          <p:nvPr userDrawn="1"/>
        </p:nvSpPr>
        <p:spPr>
          <a:xfrm>
            <a:off x="4848387" y="6611684"/>
            <a:ext cx="2495227" cy="123111"/>
          </a:xfrm>
          <a:prstGeom prst="rect">
            <a:avLst/>
          </a:prstGeom>
          <a:noFill/>
        </p:spPr>
        <p:txBody>
          <a:bodyPr wrap="square" lIns="0" tIns="0" rIns="0" bIns="0" rtlCol="0">
            <a:spAutoFit/>
          </a:bodyPr>
          <a:lstStyle/>
          <a:p>
            <a:pPr algn="ctr"/>
            <a:r>
              <a:rPr lang="en-US" sz="800" kern="1200" dirty="0">
                <a:solidFill>
                  <a:schemeClr val="tx2"/>
                </a:solidFill>
                <a:latin typeface="Inter" panose="020B0502030000000004" pitchFamily="34" charset="0"/>
                <a:ea typeface="Inter" panose="020B0502030000000004" pitchFamily="34" charset="0"/>
                <a:cs typeface="+mn-cs"/>
              </a:rPr>
              <a:t>© Everbridge, Inc. Confidential &amp; Proprietary.</a:t>
            </a:r>
          </a:p>
        </p:txBody>
      </p:sp>
      <p:sp>
        <p:nvSpPr>
          <p:cNvPr id="4" name="Rectangle 3">
            <a:extLst>
              <a:ext uri="{FF2B5EF4-FFF2-40B4-BE49-F238E27FC236}">
                <a16:creationId xmlns:a16="http://schemas.microsoft.com/office/drawing/2014/main" id="{7CA2E3C5-00C8-387B-7DBC-56BA1BA4B73A}"/>
              </a:ext>
            </a:extLst>
          </p:cNvPr>
          <p:cNvSpPr/>
          <p:nvPr userDrawn="1"/>
        </p:nvSpPr>
        <p:spPr>
          <a:xfrm>
            <a:off x="0" y="6411310"/>
            <a:ext cx="1755228" cy="446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C1086FC7-D007-49B8-A770-D8FBDE4D007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1000" y="6569222"/>
            <a:ext cx="1016928" cy="204252"/>
          </a:xfrm>
          <a:prstGeom prst="rect">
            <a:avLst/>
          </a:prstGeom>
        </p:spPr>
      </p:pic>
    </p:spTree>
    <p:extLst>
      <p:ext uri="{BB962C8B-B14F-4D97-AF65-F5344CB8AC3E}">
        <p14:creationId xmlns:p14="http://schemas.microsoft.com/office/powerpoint/2010/main" val="27394880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Speaker">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A179FB26-7A63-4E9B-117E-D87F5A7029EB}"/>
              </a:ext>
            </a:extLst>
          </p:cNvPr>
          <p:cNvSpPr/>
          <p:nvPr userDrawn="1"/>
        </p:nvSpPr>
        <p:spPr>
          <a:xfrm rot="16200000">
            <a:off x="1527418" y="2391486"/>
            <a:ext cx="1210955" cy="1210933"/>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254000" cap="flat">
            <a:solidFill>
              <a:schemeClr val="accent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D8DA1C-6B75-4502-82E6-2E1A6A509765}"/>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4A970D9-A976-8BFA-9C97-B6FAAB73CB1E}"/>
              </a:ext>
            </a:extLst>
          </p:cNvPr>
          <p:cNvSpPr>
            <a:spLocks noGrp="1"/>
          </p:cNvSpPr>
          <p:nvPr>
            <p:ph type="sldNum" sz="quarter" idx="10"/>
          </p:nvPr>
        </p:nvSpPr>
        <p:spPr/>
        <p:txBody>
          <a:bodyPr/>
          <a:lstStyle/>
          <a:p>
            <a:fld id="{676C752E-1030-904C-9DAC-D18E3207C107}" type="slidenum">
              <a:rPr lang="en-US" smtClean="0"/>
              <a:pPr/>
              <a:t>‹#›</a:t>
            </a:fld>
            <a:endParaRPr lang="en-US" dirty="0"/>
          </a:p>
        </p:txBody>
      </p:sp>
      <p:sp>
        <p:nvSpPr>
          <p:cNvPr id="5" name="Picture Placeholder 4">
            <a:extLst>
              <a:ext uri="{FF2B5EF4-FFF2-40B4-BE49-F238E27FC236}">
                <a16:creationId xmlns:a16="http://schemas.microsoft.com/office/drawing/2014/main" id="{FBF9CE6F-3E5E-E7C9-907F-6C7D22BC1D51}"/>
              </a:ext>
            </a:extLst>
          </p:cNvPr>
          <p:cNvSpPr>
            <a:spLocks noGrp="1"/>
          </p:cNvSpPr>
          <p:nvPr>
            <p:ph type="pic" sz="quarter" idx="11"/>
          </p:nvPr>
        </p:nvSpPr>
        <p:spPr>
          <a:xfrm>
            <a:off x="381000" y="2401151"/>
            <a:ext cx="2347686" cy="2347682"/>
          </a:xfrm>
          <a:prstGeom prst="ellipse">
            <a:avLst/>
          </a:prstGeom>
          <a:ln w="19050">
            <a:noFill/>
          </a:ln>
        </p:spPr>
        <p:txBody>
          <a:bodyPr anchor="ctr"/>
          <a:lstStyle>
            <a:lvl1pPr marL="0" indent="0" algn="ctr">
              <a:buNone/>
              <a:defRPr/>
            </a:lvl1pPr>
          </a:lstStyle>
          <a:p>
            <a:r>
              <a:rPr lang="en-US"/>
              <a:t>Click icon to add picture</a:t>
            </a:r>
            <a:endParaRPr lang="en-US" dirty="0"/>
          </a:p>
        </p:txBody>
      </p:sp>
      <p:sp>
        <p:nvSpPr>
          <p:cNvPr id="6" name="Subtitle 2">
            <a:extLst>
              <a:ext uri="{FF2B5EF4-FFF2-40B4-BE49-F238E27FC236}">
                <a16:creationId xmlns:a16="http://schemas.microsoft.com/office/drawing/2014/main" id="{7C506699-6FAD-C33D-87DC-7FF5A81CF84A}"/>
              </a:ext>
            </a:extLst>
          </p:cNvPr>
          <p:cNvSpPr>
            <a:spLocks noGrp="1"/>
          </p:cNvSpPr>
          <p:nvPr>
            <p:ph type="subTitle" idx="1"/>
          </p:nvPr>
        </p:nvSpPr>
        <p:spPr>
          <a:xfrm>
            <a:off x="3265714" y="3076394"/>
            <a:ext cx="8545286" cy="498598"/>
          </a:xfrm>
        </p:spPr>
        <p:txBody>
          <a:bodyPr wrap="square" lIns="0" tIns="0" rIns="0" bIns="0">
            <a:sp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9">
            <a:extLst>
              <a:ext uri="{FF2B5EF4-FFF2-40B4-BE49-F238E27FC236}">
                <a16:creationId xmlns:a16="http://schemas.microsoft.com/office/drawing/2014/main" id="{BE5BA2A9-47D1-037F-8C76-C7AD0805EC25}"/>
              </a:ext>
            </a:extLst>
          </p:cNvPr>
          <p:cNvSpPr>
            <a:spLocks noGrp="1"/>
          </p:cNvSpPr>
          <p:nvPr>
            <p:ph type="body" sz="quarter" idx="13"/>
          </p:nvPr>
        </p:nvSpPr>
        <p:spPr>
          <a:xfrm>
            <a:off x="3265713" y="3679851"/>
            <a:ext cx="8545286" cy="249299"/>
          </a:xfrm>
        </p:spPr>
        <p:txBody>
          <a:bodyPr wrap="square" lIns="0" tIns="0" rIns="0" bIns="0">
            <a:spAutoFit/>
          </a:bodyPr>
          <a:lstStyle>
            <a:lvl1pPr marL="0" indent="0">
              <a:buNone/>
              <a:defRPr sz="1800">
                <a:solidFill>
                  <a:schemeClr val="tx2"/>
                </a:solidFill>
              </a:defRPr>
            </a:lvl1pPr>
          </a:lstStyle>
          <a:p>
            <a:pPr lvl="0"/>
            <a:r>
              <a:rPr lang="en-US"/>
              <a:t>Click to edit Master text styles</a:t>
            </a:r>
          </a:p>
        </p:txBody>
      </p:sp>
      <p:sp>
        <p:nvSpPr>
          <p:cNvPr id="4" name="Picture Placeholder 5">
            <a:extLst>
              <a:ext uri="{FF2B5EF4-FFF2-40B4-BE49-F238E27FC236}">
                <a16:creationId xmlns:a16="http://schemas.microsoft.com/office/drawing/2014/main" id="{BA45FC8D-5970-5E1D-E6D5-D25FA2FE012B}"/>
              </a:ext>
            </a:extLst>
          </p:cNvPr>
          <p:cNvSpPr>
            <a:spLocks noGrp="1"/>
          </p:cNvSpPr>
          <p:nvPr>
            <p:ph type="pic" sz="quarter" idx="12" hasCustomPrompt="1"/>
          </p:nvPr>
        </p:nvSpPr>
        <p:spPr>
          <a:xfrm>
            <a:off x="3265714" y="4270497"/>
            <a:ext cx="1349829" cy="478336"/>
          </a:xfrm>
        </p:spPr>
        <p:txBody>
          <a:bodyPr anchor="ctr">
            <a:normAutofit/>
          </a:bodyPr>
          <a:lstStyle>
            <a:lvl1pPr marL="0" indent="0" algn="ctr">
              <a:buNone/>
              <a:defRPr sz="800"/>
            </a:lvl1pPr>
          </a:lstStyle>
          <a:p>
            <a:r>
              <a:rPr lang="en-US" dirty="0"/>
              <a:t>Company Logo Here</a:t>
            </a:r>
          </a:p>
        </p:txBody>
      </p:sp>
      <p:sp>
        <p:nvSpPr>
          <p:cNvPr id="8" name="Graphic 7">
            <a:extLst>
              <a:ext uri="{FF2B5EF4-FFF2-40B4-BE49-F238E27FC236}">
                <a16:creationId xmlns:a16="http://schemas.microsoft.com/office/drawing/2014/main" id="{A9AD83BA-BE7C-63D5-1604-B153DF449530}"/>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Tree>
    <p:extLst>
      <p:ext uri="{BB962C8B-B14F-4D97-AF65-F5344CB8AC3E}">
        <p14:creationId xmlns:p14="http://schemas.microsoft.com/office/powerpoint/2010/main" val="28367123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Speakers">
    <p:spTree>
      <p:nvGrpSpPr>
        <p:cNvPr id="1" name=""/>
        <p:cNvGrpSpPr/>
        <p:nvPr/>
      </p:nvGrpSpPr>
      <p:grpSpPr>
        <a:xfrm>
          <a:off x="0" y="0"/>
          <a:ext cx="0" cy="0"/>
          <a:chOff x="0" y="0"/>
          <a:chExt cx="0" cy="0"/>
        </a:xfrm>
      </p:grpSpPr>
      <p:sp>
        <p:nvSpPr>
          <p:cNvPr id="26" name="Graphic 7">
            <a:extLst>
              <a:ext uri="{FF2B5EF4-FFF2-40B4-BE49-F238E27FC236}">
                <a16:creationId xmlns:a16="http://schemas.microsoft.com/office/drawing/2014/main" id="{FAD9750A-DE02-C330-9EE0-5D113CD50ACC}"/>
              </a:ext>
            </a:extLst>
          </p:cNvPr>
          <p:cNvSpPr/>
          <p:nvPr userDrawn="1"/>
        </p:nvSpPr>
        <p:spPr>
          <a:xfrm rot="5400000">
            <a:off x="10558690" y="15"/>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14" name="Text Placeholder 9">
            <a:extLst>
              <a:ext uri="{FF2B5EF4-FFF2-40B4-BE49-F238E27FC236}">
                <a16:creationId xmlns:a16="http://schemas.microsoft.com/office/drawing/2014/main" id="{E9C0CEBC-4EEB-2FF8-1D3A-4F5CCDFF1654}"/>
              </a:ext>
            </a:extLst>
          </p:cNvPr>
          <p:cNvSpPr>
            <a:spLocks noGrp="1"/>
          </p:cNvSpPr>
          <p:nvPr>
            <p:ph type="body" sz="quarter" idx="16"/>
          </p:nvPr>
        </p:nvSpPr>
        <p:spPr>
          <a:xfrm>
            <a:off x="6553199" y="4127675"/>
            <a:ext cx="4946374" cy="332399"/>
          </a:xfrm>
        </p:spPr>
        <p:txBody>
          <a:bodyPr wrap="square" lIns="0" tIns="0" rIns="0" bIns="0">
            <a:spAutoFit/>
          </a:bodyPr>
          <a:lstStyle>
            <a:lvl1pPr marL="0" indent="0" algn="ctr">
              <a:buNone/>
              <a:defRPr lang="en-US" sz="2400" b="0" i="0" kern="1200" dirty="0">
                <a:solidFill>
                  <a:schemeClr val="tx1"/>
                </a:solidFill>
                <a:latin typeface="Inter" panose="020B0502030000000004" pitchFamily="34" charset="0"/>
                <a:ea typeface="Inter" panose="020B0502030000000004" pitchFamily="34" charset="0"/>
                <a:cs typeface="+mn-cs"/>
              </a:defRPr>
            </a:lvl1pPr>
          </a:lstStyle>
          <a:p>
            <a:pPr lvl="0"/>
            <a:r>
              <a:rPr lang="en-US"/>
              <a:t>Click to edit Master text styles</a:t>
            </a:r>
          </a:p>
        </p:txBody>
      </p:sp>
      <p:sp>
        <p:nvSpPr>
          <p:cNvPr id="10" name="Graphic 7">
            <a:extLst>
              <a:ext uri="{FF2B5EF4-FFF2-40B4-BE49-F238E27FC236}">
                <a16:creationId xmlns:a16="http://schemas.microsoft.com/office/drawing/2014/main" id="{A179FB26-7A63-4E9B-117E-D87F5A7029EB}"/>
              </a:ext>
            </a:extLst>
          </p:cNvPr>
          <p:cNvSpPr/>
          <p:nvPr userDrawn="1"/>
        </p:nvSpPr>
        <p:spPr>
          <a:xfrm rot="16200000">
            <a:off x="3163636" y="1838993"/>
            <a:ext cx="1027412" cy="1027393"/>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254000" cap="flat">
            <a:solidFill>
              <a:schemeClr val="accent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D8DA1C-6B75-4502-82E6-2E1A6A509765}"/>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4A970D9-A976-8BFA-9C97-B6FAAB73CB1E}"/>
              </a:ext>
            </a:extLst>
          </p:cNvPr>
          <p:cNvSpPr>
            <a:spLocks noGrp="1"/>
          </p:cNvSpPr>
          <p:nvPr>
            <p:ph type="sldNum" sz="quarter" idx="10"/>
          </p:nvPr>
        </p:nvSpPr>
        <p:spPr/>
        <p:txBody>
          <a:bodyPr/>
          <a:lstStyle/>
          <a:p>
            <a:fld id="{676C752E-1030-904C-9DAC-D18E3207C107}" type="slidenum">
              <a:rPr lang="en-US" smtClean="0"/>
              <a:pPr/>
              <a:t>‹#›</a:t>
            </a:fld>
            <a:endParaRPr lang="en-US" dirty="0"/>
          </a:p>
        </p:txBody>
      </p:sp>
      <p:sp>
        <p:nvSpPr>
          <p:cNvPr id="5" name="Picture Placeholder 4">
            <a:extLst>
              <a:ext uri="{FF2B5EF4-FFF2-40B4-BE49-F238E27FC236}">
                <a16:creationId xmlns:a16="http://schemas.microsoft.com/office/drawing/2014/main" id="{FBF9CE6F-3E5E-E7C9-907F-6C7D22BC1D51}"/>
              </a:ext>
            </a:extLst>
          </p:cNvPr>
          <p:cNvSpPr>
            <a:spLocks noGrp="1"/>
          </p:cNvSpPr>
          <p:nvPr>
            <p:ph type="pic" sz="quarter" idx="11"/>
          </p:nvPr>
        </p:nvSpPr>
        <p:spPr>
          <a:xfrm>
            <a:off x="2189508" y="1843823"/>
            <a:ext cx="1991854" cy="1991851"/>
          </a:xfrm>
          <a:prstGeom prst="ellipse">
            <a:avLst/>
          </a:prstGeom>
          <a:ln w="44450">
            <a:noFill/>
          </a:ln>
        </p:spPr>
        <p:txBody>
          <a:bodyPr anchor="ctr"/>
          <a:lstStyle>
            <a:lvl1pPr marL="0" indent="0" algn="ctr">
              <a:buNone/>
              <a:defRPr/>
            </a:lvl1pPr>
          </a:lstStyle>
          <a:p>
            <a:r>
              <a:rPr lang="en-US"/>
              <a:t>Click icon to add picture</a:t>
            </a:r>
            <a:endParaRPr lang="en-US" dirty="0"/>
          </a:p>
        </p:txBody>
      </p:sp>
      <p:sp>
        <p:nvSpPr>
          <p:cNvPr id="6" name="Subtitle 2">
            <a:extLst>
              <a:ext uri="{FF2B5EF4-FFF2-40B4-BE49-F238E27FC236}">
                <a16:creationId xmlns:a16="http://schemas.microsoft.com/office/drawing/2014/main" id="{7C506699-6FAD-C33D-87DC-7FF5A81CF84A}"/>
              </a:ext>
            </a:extLst>
          </p:cNvPr>
          <p:cNvSpPr>
            <a:spLocks noGrp="1"/>
          </p:cNvSpPr>
          <p:nvPr>
            <p:ph type="subTitle" idx="1"/>
          </p:nvPr>
        </p:nvSpPr>
        <p:spPr>
          <a:xfrm>
            <a:off x="728870" y="4127675"/>
            <a:ext cx="4946374" cy="332399"/>
          </a:xfrm>
        </p:spPr>
        <p:txBody>
          <a:bodyPr wrap="square" lIns="0" tIns="0" rIns="0" bIns="0">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9">
            <a:extLst>
              <a:ext uri="{FF2B5EF4-FFF2-40B4-BE49-F238E27FC236}">
                <a16:creationId xmlns:a16="http://schemas.microsoft.com/office/drawing/2014/main" id="{BE5BA2A9-47D1-037F-8C76-C7AD0805EC25}"/>
              </a:ext>
            </a:extLst>
          </p:cNvPr>
          <p:cNvSpPr>
            <a:spLocks noGrp="1"/>
          </p:cNvSpPr>
          <p:nvPr>
            <p:ph type="body" sz="quarter" idx="13"/>
          </p:nvPr>
        </p:nvSpPr>
        <p:spPr>
          <a:xfrm>
            <a:off x="728869" y="4608653"/>
            <a:ext cx="4946374" cy="193899"/>
          </a:xfrm>
        </p:spPr>
        <p:txBody>
          <a:bodyPr wrap="square" lIns="0" tIns="0" rIns="0" bIns="0">
            <a:spAutoFit/>
          </a:bodyPr>
          <a:lstStyle>
            <a:lvl1pPr marL="0" indent="0" algn="ctr">
              <a:buNone/>
              <a:defRPr sz="1400">
                <a:solidFill>
                  <a:schemeClr val="tx2"/>
                </a:solidFill>
              </a:defRPr>
            </a:lvl1pPr>
          </a:lstStyle>
          <a:p>
            <a:pPr lvl="0"/>
            <a:r>
              <a:rPr lang="en-US"/>
              <a:t>Click to edit Master text styles</a:t>
            </a:r>
          </a:p>
        </p:txBody>
      </p:sp>
      <p:sp>
        <p:nvSpPr>
          <p:cNvPr id="12" name="Text Placeholder 9">
            <a:extLst>
              <a:ext uri="{FF2B5EF4-FFF2-40B4-BE49-F238E27FC236}">
                <a16:creationId xmlns:a16="http://schemas.microsoft.com/office/drawing/2014/main" id="{42083309-49A3-5150-75E5-7919C00971C2}"/>
              </a:ext>
            </a:extLst>
          </p:cNvPr>
          <p:cNvSpPr>
            <a:spLocks noGrp="1"/>
          </p:cNvSpPr>
          <p:nvPr>
            <p:ph type="body" sz="quarter" idx="15"/>
          </p:nvPr>
        </p:nvSpPr>
        <p:spPr>
          <a:xfrm>
            <a:off x="6553199" y="4608653"/>
            <a:ext cx="4946374" cy="193899"/>
          </a:xfrm>
        </p:spPr>
        <p:txBody>
          <a:bodyPr wrap="square" lIns="0" tIns="0" rIns="0" bIns="0">
            <a:spAutoFit/>
          </a:bodyPr>
          <a:lstStyle>
            <a:lvl1pPr marL="0" indent="0" algn="ctr">
              <a:buNone/>
              <a:defRPr sz="1400">
                <a:solidFill>
                  <a:schemeClr val="tx2"/>
                </a:solidFill>
              </a:defRPr>
            </a:lvl1pPr>
          </a:lstStyle>
          <a:p>
            <a:pPr lvl="0"/>
            <a:r>
              <a:rPr lang="en-US"/>
              <a:t>Click to edit Master text styles</a:t>
            </a:r>
          </a:p>
        </p:txBody>
      </p:sp>
      <p:sp>
        <p:nvSpPr>
          <p:cNvPr id="11" name="Picture Placeholder 5">
            <a:extLst>
              <a:ext uri="{FF2B5EF4-FFF2-40B4-BE49-F238E27FC236}">
                <a16:creationId xmlns:a16="http://schemas.microsoft.com/office/drawing/2014/main" id="{8ACE7C28-2A7F-A67D-8772-5048D91C03CA}"/>
              </a:ext>
            </a:extLst>
          </p:cNvPr>
          <p:cNvSpPr>
            <a:spLocks noGrp="1"/>
          </p:cNvSpPr>
          <p:nvPr>
            <p:ph type="pic" sz="quarter" idx="12" hasCustomPrompt="1"/>
          </p:nvPr>
        </p:nvSpPr>
        <p:spPr>
          <a:xfrm>
            <a:off x="2527141" y="5238179"/>
            <a:ext cx="1349829" cy="478336"/>
          </a:xfrm>
        </p:spPr>
        <p:txBody>
          <a:bodyPr anchor="ctr">
            <a:normAutofit/>
          </a:bodyPr>
          <a:lstStyle>
            <a:lvl1pPr marL="0" indent="0" algn="ctr">
              <a:buNone/>
              <a:defRPr sz="800"/>
            </a:lvl1pPr>
          </a:lstStyle>
          <a:p>
            <a:r>
              <a:rPr lang="en-US" dirty="0"/>
              <a:t>Company Logo Here</a:t>
            </a:r>
          </a:p>
        </p:txBody>
      </p:sp>
      <p:sp>
        <p:nvSpPr>
          <p:cNvPr id="22" name="Graphic 7">
            <a:extLst>
              <a:ext uri="{FF2B5EF4-FFF2-40B4-BE49-F238E27FC236}">
                <a16:creationId xmlns:a16="http://schemas.microsoft.com/office/drawing/2014/main" id="{F96160F6-F491-9F98-7F66-0F2EE13A4791}"/>
              </a:ext>
            </a:extLst>
          </p:cNvPr>
          <p:cNvSpPr/>
          <p:nvPr userDrawn="1"/>
        </p:nvSpPr>
        <p:spPr>
          <a:xfrm>
            <a:off x="8983865" y="2821531"/>
            <a:ext cx="1027412" cy="1027393"/>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254000" cap="flat">
            <a:solidFill>
              <a:schemeClr val="accent1"/>
            </a:solidFill>
            <a:prstDash val="solid"/>
            <a:miter/>
          </a:ln>
        </p:spPr>
        <p:txBody>
          <a:bodyPr rtlCol="0" anchor="ctr"/>
          <a:lstStyle/>
          <a:p>
            <a:endParaRPr lang="en-US"/>
          </a:p>
        </p:txBody>
      </p:sp>
      <p:sp>
        <p:nvSpPr>
          <p:cNvPr id="23" name="Picture Placeholder 4">
            <a:extLst>
              <a:ext uri="{FF2B5EF4-FFF2-40B4-BE49-F238E27FC236}">
                <a16:creationId xmlns:a16="http://schemas.microsoft.com/office/drawing/2014/main" id="{02711DD1-2D38-3E9C-2065-DCD9277EDBB2}"/>
              </a:ext>
            </a:extLst>
          </p:cNvPr>
          <p:cNvSpPr>
            <a:spLocks noGrp="1"/>
          </p:cNvSpPr>
          <p:nvPr>
            <p:ph type="pic" sz="quarter" idx="17"/>
          </p:nvPr>
        </p:nvSpPr>
        <p:spPr>
          <a:xfrm>
            <a:off x="8009737" y="1843823"/>
            <a:ext cx="1991854" cy="1991851"/>
          </a:xfrm>
          <a:prstGeom prst="ellipse">
            <a:avLst/>
          </a:prstGeom>
          <a:ln w="44450">
            <a:noFill/>
          </a:ln>
        </p:spPr>
        <p:txBody>
          <a:bodyPr anchor="ctr"/>
          <a:lstStyle>
            <a:lvl1pPr marL="0" indent="0" algn="ctr">
              <a:buNone/>
              <a:defRPr/>
            </a:lvl1pPr>
          </a:lstStyle>
          <a:p>
            <a:r>
              <a:rPr lang="en-US"/>
              <a:t>Click icon to add picture</a:t>
            </a:r>
            <a:endParaRPr lang="en-US" dirty="0"/>
          </a:p>
        </p:txBody>
      </p:sp>
      <p:sp>
        <p:nvSpPr>
          <p:cNvPr id="25" name="Picture Placeholder 5">
            <a:extLst>
              <a:ext uri="{FF2B5EF4-FFF2-40B4-BE49-F238E27FC236}">
                <a16:creationId xmlns:a16="http://schemas.microsoft.com/office/drawing/2014/main" id="{A05FFE0E-C186-F30D-6DB9-23DAA645D61E}"/>
              </a:ext>
            </a:extLst>
          </p:cNvPr>
          <p:cNvSpPr>
            <a:spLocks noGrp="1"/>
          </p:cNvSpPr>
          <p:nvPr>
            <p:ph type="pic" sz="quarter" idx="19" hasCustomPrompt="1"/>
          </p:nvPr>
        </p:nvSpPr>
        <p:spPr>
          <a:xfrm>
            <a:off x="8347370" y="5238179"/>
            <a:ext cx="1349829" cy="478336"/>
          </a:xfrm>
        </p:spPr>
        <p:txBody>
          <a:bodyPr anchor="ctr">
            <a:normAutofit/>
          </a:bodyPr>
          <a:lstStyle>
            <a:lvl1pPr marL="0" indent="0" algn="ctr">
              <a:buNone/>
              <a:defRPr sz="800"/>
            </a:lvl1pPr>
          </a:lstStyle>
          <a:p>
            <a:r>
              <a:rPr lang="en-US" dirty="0"/>
              <a:t>Company Logo Here</a:t>
            </a:r>
          </a:p>
        </p:txBody>
      </p:sp>
    </p:spTree>
    <p:extLst>
      <p:ext uri="{BB962C8B-B14F-4D97-AF65-F5344CB8AC3E}">
        <p14:creationId xmlns:p14="http://schemas.microsoft.com/office/powerpoint/2010/main" val="457946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Speakers">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B37EA504-B24F-53E5-54C3-10DCFB42C717}"/>
              </a:ext>
            </a:extLst>
          </p:cNvPr>
          <p:cNvSpPr>
            <a:spLocks noGrp="1"/>
          </p:cNvSpPr>
          <p:nvPr>
            <p:ph type="body" sz="quarter" idx="18"/>
          </p:nvPr>
        </p:nvSpPr>
        <p:spPr>
          <a:xfrm>
            <a:off x="4465982" y="4104008"/>
            <a:ext cx="3262040" cy="553998"/>
          </a:xfrm>
        </p:spPr>
        <p:txBody>
          <a:bodyPr wrap="square" lIns="0" tIns="0" rIns="0" bIns="0">
            <a:spAutoFit/>
          </a:bodyPr>
          <a:lstStyle>
            <a:lvl1pPr marL="0" indent="0" algn="ctr">
              <a:buNone/>
              <a:defRPr lang="en-US" sz="2000" b="0" i="0" kern="1200" dirty="0">
                <a:solidFill>
                  <a:schemeClr val="tx1"/>
                </a:solidFill>
                <a:latin typeface="Inter" panose="020B0502030000000004" pitchFamily="34" charset="0"/>
                <a:ea typeface="Inter" panose="020B0502030000000004" pitchFamily="34" charset="0"/>
                <a:cs typeface="+mn-cs"/>
              </a:defRPr>
            </a:lvl1pPr>
          </a:lstStyle>
          <a:p>
            <a:pPr lvl="0"/>
            <a:r>
              <a:rPr lang="en-US"/>
              <a:t>Click to edit Master text styles</a:t>
            </a:r>
          </a:p>
        </p:txBody>
      </p:sp>
      <p:sp>
        <p:nvSpPr>
          <p:cNvPr id="10" name="Graphic 7">
            <a:extLst>
              <a:ext uri="{FF2B5EF4-FFF2-40B4-BE49-F238E27FC236}">
                <a16:creationId xmlns:a16="http://schemas.microsoft.com/office/drawing/2014/main" id="{A179FB26-7A63-4E9B-117E-D87F5A7029EB}"/>
              </a:ext>
            </a:extLst>
          </p:cNvPr>
          <p:cNvSpPr/>
          <p:nvPr userDrawn="1"/>
        </p:nvSpPr>
        <p:spPr>
          <a:xfrm rot="16200000">
            <a:off x="1989579" y="1947557"/>
            <a:ext cx="903352" cy="903335"/>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215900" cap="flat">
            <a:solidFill>
              <a:schemeClr val="accent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D8DA1C-6B75-4502-82E6-2E1A6A509765}"/>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4A970D9-A976-8BFA-9C97-B6FAAB73CB1E}"/>
              </a:ext>
            </a:extLst>
          </p:cNvPr>
          <p:cNvSpPr>
            <a:spLocks noGrp="1"/>
          </p:cNvSpPr>
          <p:nvPr>
            <p:ph type="sldNum" sz="quarter" idx="10"/>
          </p:nvPr>
        </p:nvSpPr>
        <p:spPr/>
        <p:txBody>
          <a:bodyPr/>
          <a:lstStyle/>
          <a:p>
            <a:fld id="{676C752E-1030-904C-9DAC-D18E3207C107}" type="slidenum">
              <a:rPr lang="en-US" smtClean="0"/>
              <a:pPr/>
              <a:t>‹#›</a:t>
            </a:fld>
            <a:endParaRPr lang="en-US" dirty="0"/>
          </a:p>
        </p:txBody>
      </p:sp>
      <p:sp>
        <p:nvSpPr>
          <p:cNvPr id="5" name="Picture Placeholder 4">
            <a:extLst>
              <a:ext uri="{FF2B5EF4-FFF2-40B4-BE49-F238E27FC236}">
                <a16:creationId xmlns:a16="http://schemas.microsoft.com/office/drawing/2014/main" id="{FBF9CE6F-3E5E-E7C9-907F-6C7D22BC1D51}"/>
              </a:ext>
            </a:extLst>
          </p:cNvPr>
          <p:cNvSpPr>
            <a:spLocks noGrp="1"/>
          </p:cNvSpPr>
          <p:nvPr>
            <p:ph type="pic" sz="quarter" idx="11"/>
          </p:nvPr>
        </p:nvSpPr>
        <p:spPr>
          <a:xfrm>
            <a:off x="1136354" y="1965559"/>
            <a:ext cx="1751335" cy="1751332"/>
          </a:xfrm>
          <a:prstGeom prst="ellipse">
            <a:avLst/>
          </a:prstGeom>
          <a:ln w="44450">
            <a:noFill/>
          </a:ln>
        </p:spPr>
        <p:txBody>
          <a:bodyPr anchor="ctr"/>
          <a:lstStyle>
            <a:lvl1pPr marL="0" indent="0" algn="ctr">
              <a:buNone/>
              <a:defRPr/>
            </a:lvl1pPr>
          </a:lstStyle>
          <a:p>
            <a:r>
              <a:rPr lang="en-US"/>
              <a:t>Click icon to add picture</a:t>
            </a:r>
            <a:endParaRPr lang="en-US" dirty="0"/>
          </a:p>
        </p:txBody>
      </p:sp>
      <p:sp>
        <p:nvSpPr>
          <p:cNvPr id="6" name="Subtitle 2">
            <a:extLst>
              <a:ext uri="{FF2B5EF4-FFF2-40B4-BE49-F238E27FC236}">
                <a16:creationId xmlns:a16="http://schemas.microsoft.com/office/drawing/2014/main" id="{7C506699-6FAD-C33D-87DC-7FF5A81CF84A}"/>
              </a:ext>
            </a:extLst>
          </p:cNvPr>
          <p:cNvSpPr>
            <a:spLocks noGrp="1"/>
          </p:cNvSpPr>
          <p:nvPr>
            <p:ph type="subTitle" idx="1"/>
          </p:nvPr>
        </p:nvSpPr>
        <p:spPr>
          <a:xfrm>
            <a:off x="381001" y="4104009"/>
            <a:ext cx="3262040" cy="553998"/>
          </a:xfrm>
        </p:spPr>
        <p:txBody>
          <a:bodyPr wrap="square" lIns="0" tIns="0" rIns="0" bIns="0">
            <a:sp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9">
            <a:extLst>
              <a:ext uri="{FF2B5EF4-FFF2-40B4-BE49-F238E27FC236}">
                <a16:creationId xmlns:a16="http://schemas.microsoft.com/office/drawing/2014/main" id="{BE5BA2A9-47D1-037F-8C76-C7AD0805EC25}"/>
              </a:ext>
            </a:extLst>
          </p:cNvPr>
          <p:cNvSpPr>
            <a:spLocks noGrp="1"/>
          </p:cNvSpPr>
          <p:nvPr>
            <p:ph type="body" sz="quarter" idx="13"/>
          </p:nvPr>
        </p:nvSpPr>
        <p:spPr>
          <a:xfrm>
            <a:off x="381000" y="4440793"/>
            <a:ext cx="3262040" cy="166199"/>
          </a:xfrm>
        </p:spPr>
        <p:txBody>
          <a:bodyPr wrap="square" lIns="0" tIns="0" rIns="0" bIns="0">
            <a:spAutoFit/>
          </a:bodyPr>
          <a:lstStyle>
            <a:lvl1pPr marL="0" indent="0" algn="ctr">
              <a:buNone/>
              <a:defRPr sz="1200">
                <a:solidFill>
                  <a:schemeClr val="tx2"/>
                </a:solidFill>
              </a:defRPr>
            </a:lvl1pPr>
          </a:lstStyle>
          <a:p>
            <a:pPr lvl="0"/>
            <a:r>
              <a:rPr lang="en-US"/>
              <a:t>Click to edit Master text styles</a:t>
            </a:r>
          </a:p>
        </p:txBody>
      </p:sp>
      <p:sp>
        <p:nvSpPr>
          <p:cNvPr id="17" name="Text Placeholder 9">
            <a:extLst>
              <a:ext uri="{FF2B5EF4-FFF2-40B4-BE49-F238E27FC236}">
                <a16:creationId xmlns:a16="http://schemas.microsoft.com/office/drawing/2014/main" id="{E7B40676-0F16-644B-1BA5-B5AE3B8D6035}"/>
              </a:ext>
            </a:extLst>
          </p:cNvPr>
          <p:cNvSpPr>
            <a:spLocks noGrp="1"/>
          </p:cNvSpPr>
          <p:nvPr>
            <p:ph type="body" sz="quarter" idx="17"/>
          </p:nvPr>
        </p:nvSpPr>
        <p:spPr>
          <a:xfrm>
            <a:off x="4465982" y="4440793"/>
            <a:ext cx="3262040" cy="166199"/>
          </a:xfrm>
        </p:spPr>
        <p:txBody>
          <a:bodyPr wrap="square" lIns="0" tIns="0" rIns="0" bIns="0">
            <a:spAutoFit/>
          </a:bodyPr>
          <a:lstStyle>
            <a:lvl1pPr marL="0" indent="0" algn="ctr">
              <a:buNone/>
              <a:defRPr sz="1200">
                <a:solidFill>
                  <a:schemeClr val="tx2"/>
                </a:solidFill>
              </a:defRPr>
            </a:lvl1pPr>
          </a:lstStyle>
          <a:p>
            <a:pPr lvl="0"/>
            <a:r>
              <a:rPr lang="en-US"/>
              <a:t>Click to edit Master text styles</a:t>
            </a:r>
          </a:p>
        </p:txBody>
      </p:sp>
      <p:sp>
        <p:nvSpPr>
          <p:cNvPr id="25" name="Text Placeholder 9">
            <a:extLst>
              <a:ext uri="{FF2B5EF4-FFF2-40B4-BE49-F238E27FC236}">
                <a16:creationId xmlns:a16="http://schemas.microsoft.com/office/drawing/2014/main" id="{797F4D4E-6E67-9A71-2A7A-0E93C5FABBF2}"/>
              </a:ext>
            </a:extLst>
          </p:cNvPr>
          <p:cNvSpPr>
            <a:spLocks noGrp="1"/>
          </p:cNvSpPr>
          <p:nvPr>
            <p:ph type="body" sz="quarter" idx="20"/>
          </p:nvPr>
        </p:nvSpPr>
        <p:spPr>
          <a:xfrm>
            <a:off x="8550965" y="4741622"/>
            <a:ext cx="3262040" cy="166199"/>
          </a:xfrm>
        </p:spPr>
        <p:txBody>
          <a:bodyPr wrap="square" lIns="0" tIns="0" rIns="0" bIns="0">
            <a:spAutoFit/>
          </a:bodyPr>
          <a:lstStyle>
            <a:lvl1pPr marL="0" indent="0" algn="ctr">
              <a:buNone/>
              <a:defRPr sz="1200">
                <a:solidFill>
                  <a:schemeClr val="tx2"/>
                </a:solidFill>
              </a:defRPr>
            </a:lvl1pPr>
          </a:lstStyle>
          <a:p>
            <a:pPr lvl="0"/>
            <a:r>
              <a:rPr lang="en-US"/>
              <a:t>Click to edit Master text styles</a:t>
            </a:r>
          </a:p>
        </p:txBody>
      </p:sp>
      <p:sp>
        <p:nvSpPr>
          <p:cNvPr id="26" name="Text Placeholder 9">
            <a:extLst>
              <a:ext uri="{FF2B5EF4-FFF2-40B4-BE49-F238E27FC236}">
                <a16:creationId xmlns:a16="http://schemas.microsoft.com/office/drawing/2014/main" id="{54CE6E41-77B3-3CFA-B8E6-B2AF21AAC55F}"/>
              </a:ext>
            </a:extLst>
          </p:cNvPr>
          <p:cNvSpPr>
            <a:spLocks noGrp="1"/>
          </p:cNvSpPr>
          <p:nvPr>
            <p:ph type="body" sz="quarter" idx="21"/>
          </p:nvPr>
        </p:nvSpPr>
        <p:spPr>
          <a:xfrm>
            <a:off x="8548093" y="4104008"/>
            <a:ext cx="3262040" cy="553998"/>
          </a:xfrm>
        </p:spPr>
        <p:txBody>
          <a:bodyPr wrap="square" lIns="0" tIns="0" rIns="0" bIns="0">
            <a:spAutoFit/>
          </a:bodyPr>
          <a:lstStyle>
            <a:lvl1pPr marL="0" indent="0" algn="ctr">
              <a:buNone/>
              <a:defRPr lang="en-US" sz="2000" b="0" i="0" kern="1200" dirty="0">
                <a:solidFill>
                  <a:schemeClr val="tx1"/>
                </a:solidFill>
                <a:latin typeface="Inter" panose="020B0502030000000004" pitchFamily="34" charset="0"/>
                <a:ea typeface="Inter" panose="020B0502030000000004" pitchFamily="34" charset="0"/>
                <a:cs typeface="+mn-cs"/>
              </a:defRPr>
            </a:lvl1pPr>
          </a:lstStyle>
          <a:p>
            <a:pPr lvl="0"/>
            <a:r>
              <a:rPr lang="en-US"/>
              <a:t>Click to edit Master text styles</a:t>
            </a:r>
          </a:p>
        </p:txBody>
      </p:sp>
      <p:sp>
        <p:nvSpPr>
          <p:cNvPr id="8" name="Graphic 7">
            <a:extLst>
              <a:ext uri="{FF2B5EF4-FFF2-40B4-BE49-F238E27FC236}">
                <a16:creationId xmlns:a16="http://schemas.microsoft.com/office/drawing/2014/main" id="{0D109B80-03CA-08FE-7D10-C64D8370ED8D}"/>
              </a:ext>
            </a:extLst>
          </p:cNvPr>
          <p:cNvSpPr/>
          <p:nvPr userDrawn="1"/>
        </p:nvSpPr>
        <p:spPr>
          <a:xfrm>
            <a:off x="6083233" y="2813556"/>
            <a:ext cx="903352" cy="903335"/>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215900" cap="flat">
            <a:solidFill>
              <a:schemeClr val="accent1"/>
            </a:solidFill>
            <a:prstDash val="solid"/>
            <a:miter/>
          </a:ln>
        </p:spPr>
        <p:txBody>
          <a:bodyPr rtlCol="0" anchor="ctr"/>
          <a:lstStyle/>
          <a:p>
            <a:endParaRPr lang="en-US"/>
          </a:p>
        </p:txBody>
      </p:sp>
      <p:sp>
        <p:nvSpPr>
          <p:cNvPr id="9" name="Picture Placeholder 4">
            <a:extLst>
              <a:ext uri="{FF2B5EF4-FFF2-40B4-BE49-F238E27FC236}">
                <a16:creationId xmlns:a16="http://schemas.microsoft.com/office/drawing/2014/main" id="{863473CD-F4AF-9CFC-4C3E-F9538F4321B6}"/>
              </a:ext>
            </a:extLst>
          </p:cNvPr>
          <p:cNvSpPr>
            <a:spLocks noGrp="1"/>
          </p:cNvSpPr>
          <p:nvPr>
            <p:ph type="pic" sz="quarter" idx="22"/>
          </p:nvPr>
        </p:nvSpPr>
        <p:spPr>
          <a:xfrm>
            <a:off x="5220332" y="1965559"/>
            <a:ext cx="1751335" cy="1751332"/>
          </a:xfrm>
          <a:prstGeom prst="ellipse">
            <a:avLst/>
          </a:prstGeom>
          <a:ln w="44450">
            <a:noFill/>
          </a:ln>
        </p:spPr>
        <p:txBody>
          <a:bodyPr anchor="ctr"/>
          <a:lstStyle>
            <a:lvl1pPr marL="0" indent="0" algn="ctr">
              <a:buNone/>
              <a:defRPr/>
            </a:lvl1pPr>
          </a:lstStyle>
          <a:p>
            <a:r>
              <a:rPr lang="en-US"/>
              <a:t>Click icon to add picture</a:t>
            </a:r>
            <a:endParaRPr lang="en-US" dirty="0"/>
          </a:p>
        </p:txBody>
      </p:sp>
      <p:sp>
        <p:nvSpPr>
          <p:cNvPr id="11" name="Graphic 7">
            <a:extLst>
              <a:ext uri="{FF2B5EF4-FFF2-40B4-BE49-F238E27FC236}">
                <a16:creationId xmlns:a16="http://schemas.microsoft.com/office/drawing/2014/main" id="{649A7F41-5AE5-4D7B-CC34-90F61B094153}"/>
              </a:ext>
            </a:extLst>
          </p:cNvPr>
          <p:cNvSpPr/>
          <p:nvPr userDrawn="1"/>
        </p:nvSpPr>
        <p:spPr>
          <a:xfrm rot="5400000">
            <a:off x="9289393" y="2813557"/>
            <a:ext cx="903352" cy="903335"/>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215900" cap="flat">
            <a:solidFill>
              <a:schemeClr val="accent1"/>
            </a:solidFill>
            <a:prstDash val="solid"/>
            <a:miter/>
          </a:ln>
        </p:spPr>
        <p:txBody>
          <a:bodyPr rtlCol="0" anchor="ctr"/>
          <a:lstStyle/>
          <a:p>
            <a:endParaRPr lang="en-US"/>
          </a:p>
        </p:txBody>
      </p:sp>
      <p:sp>
        <p:nvSpPr>
          <p:cNvPr id="12" name="Picture Placeholder 4">
            <a:extLst>
              <a:ext uri="{FF2B5EF4-FFF2-40B4-BE49-F238E27FC236}">
                <a16:creationId xmlns:a16="http://schemas.microsoft.com/office/drawing/2014/main" id="{980407E0-B089-CF4A-D8CE-4A453282D3B0}"/>
              </a:ext>
            </a:extLst>
          </p:cNvPr>
          <p:cNvSpPr>
            <a:spLocks noGrp="1"/>
          </p:cNvSpPr>
          <p:nvPr>
            <p:ph type="pic" sz="quarter" idx="23"/>
          </p:nvPr>
        </p:nvSpPr>
        <p:spPr>
          <a:xfrm>
            <a:off x="9303446" y="1965559"/>
            <a:ext cx="1751335" cy="1751332"/>
          </a:xfrm>
          <a:prstGeom prst="ellipse">
            <a:avLst/>
          </a:prstGeom>
          <a:ln w="44450">
            <a:noFill/>
          </a:ln>
        </p:spPr>
        <p:txBody>
          <a:bodyPr anchor="ctr"/>
          <a:lstStyle>
            <a:lvl1pPr marL="0" indent="0" algn="ctr">
              <a:buNone/>
              <a:defRPr/>
            </a:lvl1pPr>
          </a:lstStyle>
          <a:p>
            <a:r>
              <a:rPr lang="en-US"/>
              <a:t>Click icon to add picture</a:t>
            </a:r>
            <a:endParaRPr lang="en-US" dirty="0"/>
          </a:p>
        </p:txBody>
      </p:sp>
      <p:sp>
        <p:nvSpPr>
          <p:cNvPr id="16" name="Picture Placeholder 5">
            <a:extLst>
              <a:ext uri="{FF2B5EF4-FFF2-40B4-BE49-F238E27FC236}">
                <a16:creationId xmlns:a16="http://schemas.microsoft.com/office/drawing/2014/main" id="{F7A5B4CD-0C67-B8C5-6DAE-128CBDC7633B}"/>
              </a:ext>
            </a:extLst>
          </p:cNvPr>
          <p:cNvSpPr>
            <a:spLocks noGrp="1"/>
          </p:cNvSpPr>
          <p:nvPr>
            <p:ph type="pic" sz="quarter" idx="12" hasCustomPrompt="1"/>
          </p:nvPr>
        </p:nvSpPr>
        <p:spPr>
          <a:xfrm>
            <a:off x="1324348" y="4908316"/>
            <a:ext cx="1349829" cy="478336"/>
          </a:xfrm>
        </p:spPr>
        <p:txBody>
          <a:bodyPr anchor="ctr">
            <a:normAutofit/>
          </a:bodyPr>
          <a:lstStyle>
            <a:lvl1pPr marL="0" indent="0" algn="ctr">
              <a:buNone/>
              <a:defRPr sz="800"/>
            </a:lvl1pPr>
          </a:lstStyle>
          <a:p>
            <a:r>
              <a:rPr lang="en-US" dirty="0"/>
              <a:t>Company Logo Here</a:t>
            </a:r>
          </a:p>
        </p:txBody>
      </p:sp>
      <p:sp>
        <p:nvSpPr>
          <p:cNvPr id="19" name="Picture Placeholder 5">
            <a:extLst>
              <a:ext uri="{FF2B5EF4-FFF2-40B4-BE49-F238E27FC236}">
                <a16:creationId xmlns:a16="http://schemas.microsoft.com/office/drawing/2014/main" id="{7A8A2E6C-6DD8-9A62-7E11-CF59608B01C5}"/>
              </a:ext>
            </a:extLst>
          </p:cNvPr>
          <p:cNvSpPr>
            <a:spLocks noGrp="1"/>
          </p:cNvSpPr>
          <p:nvPr>
            <p:ph type="pic" sz="quarter" idx="24" hasCustomPrompt="1"/>
          </p:nvPr>
        </p:nvSpPr>
        <p:spPr>
          <a:xfrm>
            <a:off x="5421085" y="4908316"/>
            <a:ext cx="1349829" cy="478336"/>
          </a:xfrm>
        </p:spPr>
        <p:txBody>
          <a:bodyPr anchor="ctr">
            <a:normAutofit/>
          </a:bodyPr>
          <a:lstStyle>
            <a:lvl1pPr marL="0" indent="0" algn="ctr">
              <a:buNone/>
              <a:defRPr sz="800"/>
            </a:lvl1pPr>
          </a:lstStyle>
          <a:p>
            <a:r>
              <a:rPr lang="en-US" dirty="0"/>
              <a:t>Company Logo Here</a:t>
            </a:r>
          </a:p>
        </p:txBody>
      </p:sp>
      <p:sp>
        <p:nvSpPr>
          <p:cNvPr id="20" name="Picture Placeholder 5">
            <a:extLst>
              <a:ext uri="{FF2B5EF4-FFF2-40B4-BE49-F238E27FC236}">
                <a16:creationId xmlns:a16="http://schemas.microsoft.com/office/drawing/2014/main" id="{D18F5AD6-B7E2-1F77-5D92-F36EA0DB3892}"/>
              </a:ext>
            </a:extLst>
          </p:cNvPr>
          <p:cNvSpPr>
            <a:spLocks noGrp="1"/>
          </p:cNvSpPr>
          <p:nvPr>
            <p:ph type="pic" sz="quarter" idx="25" hasCustomPrompt="1"/>
          </p:nvPr>
        </p:nvSpPr>
        <p:spPr>
          <a:xfrm>
            <a:off x="9517823" y="4908316"/>
            <a:ext cx="1349829" cy="478336"/>
          </a:xfrm>
        </p:spPr>
        <p:txBody>
          <a:bodyPr anchor="ctr">
            <a:normAutofit/>
          </a:bodyPr>
          <a:lstStyle>
            <a:lvl1pPr marL="0" indent="0" algn="ctr">
              <a:buNone/>
              <a:defRPr sz="800"/>
            </a:lvl1pPr>
          </a:lstStyle>
          <a:p>
            <a:r>
              <a:rPr lang="en-US" dirty="0"/>
              <a:t>Company Logo Here</a:t>
            </a:r>
          </a:p>
        </p:txBody>
      </p:sp>
      <p:sp>
        <p:nvSpPr>
          <p:cNvPr id="21" name="Graphic 7">
            <a:extLst>
              <a:ext uri="{FF2B5EF4-FFF2-40B4-BE49-F238E27FC236}">
                <a16:creationId xmlns:a16="http://schemas.microsoft.com/office/drawing/2014/main" id="{108F999F-4F8E-51A1-46A4-9D0219E4D007}"/>
              </a:ext>
            </a:extLst>
          </p:cNvPr>
          <p:cNvSpPr/>
          <p:nvPr userDrawn="1"/>
        </p:nvSpPr>
        <p:spPr>
          <a:xfrm rot="5400000">
            <a:off x="10558690" y="15"/>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Tree>
    <p:extLst>
      <p:ext uri="{BB962C8B-B14F-4D97-AF65-F5344CB8AC3E}">
        <p14:creationId xmlns:p14="http://schemas.microsoft.com/office/powerpoint/2010/main" val="3440583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bout Everbrid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713D3ED-3DD1-C8EF-168B-0C423CF9C7FF}"/>
              </a:ext>
            </a:extLst>
          </p:cNvPr>
          <p:cNvSpPr/>
          <p:nvPr userDrawn="1"/>
        </p:nvSpPr>
        <p:spPr>
          <a:xfrm>
            <a:off x="9538636" y="0"/>
            <a:ext cx="26533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72D27-001F-6EA5-447C-71EB422575CF}"/>
              </a:ext>
            </a:extLst>
          </p:cNvPr>
          <p:cNvSpPr>
            <a:spLocks noGrp="1"/>
          </p:cNvSpPr>
          <p:nvPr>
            <p:ph type="title"/>
          </p:nvPr>
        </p:nvSpPr>
        <p:spPr>
          <a:xfrm>
            <a:off x="381000" y="381000"/>
            <a:ext cx="8446688" cy="553998"/>
          </a:xfr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C4A3BCF2-A1FE-2CBC-285C-AB37B3A0D982}"/>
              </a:ext>
            </a:extLst>
          </p:cNvPr>
          <p:cNvSpPr>
            <a:spLocks noGrp="1"/>
          </p:cNvSpPr>
          <p:nvPr>
            <p:ph type="sldNum" sz="quarter" idx="10"/>
          </p:nvPr>
        </p:nvSpPr>
        <p:spPr/>
        <p:txBody>
          <a:bodyPr/>
          <a:lstStyle>
            <a:lvl1pPr>
              <a:defRPr>
                <a:solidFill>
                  <a:schemeClr val="bg1"/>
                </a:solidFill>
              </a:defRPr>
            </a:lvl1pPr>
          </a:lstStyle>
          <a:p>
            <a:fld id="{676C752E-1030-904C-9DAC-D18E3207C107}" type="slidenum">
              <a:rPr lang="en-US" smtClean="0"/>
              <a:pPr/>
              <a:t>‹#›</a:t>
            </a:fld>
            <a:endParaRPr lang="en-US" dirty="0"/>
          </a:p>
        </p:txBody>
      </p:sp>
      <p:sp>
        <p:nvSpPr>
          <p:cNvPr id="7" name="Content Placeholder 2">
            <a:extLst>
              <a:ext uri="{FF2B5EF4-FFF2-40B4-BE49-F238E27FC236}">
                <a16:creationId xmlns:a16="http://schemas.microsoft.com/office/drawing/2014/main" id="{D413F97F-F455-6875-45EA-FB4C9EAF57C9}"/>
              </a:ext>
            </a:extLst>
          </p:cNvPr>
          <p:cNvSpPr>
            <a:spLocks noGrp="1"/>
          </p:cNvSpPr>
          <p:nvPr>
            <p:ph idx="1"/>
          </p:nvPr>
        </p:nvSpPr>
        <p:spPr>
          <a:xfrm>
            <a:off x="380999" y="1444238"/>
            <a:ext cx="8446687" cy="5032761"/>
          </a:xfrm>
        </p:spPr>
        <p:txBody>
          <a:bodyPr/>
          <a:lstStyle>
            <a:lvl1pPr>
              <a:spcAft>
                <a:spcPts val="500"/>
              </a:spcAft>
              <a:buClr>
                <a:schemeClr val="accent1"/>
              </a:buClr>
              <a:defRPr/>
            </a:lvl1pPr>
            <a:lvl2pPr>
              <a:spcAft>
                <a:spcPts val="500"/>
              </a:spcAft>
              <a:buClr>
                <a:schemeClr val="accent1"/>
              </a:buClr>
              <a:defRPr/>
            </a:lvl2pPr>
            <a:lvl3pPr>
              <a:spcAft>
                <a:spcPts val="500"/>
              </a:spcAft>
              <a:buClr>
                <a:schemeClr val="accent1"/>
              </a:buClr>
              <a:defRPr/>
            </a:lvl3pPr>
            <a:lvl4pPr>
              <a:spcAft>
                <a:spcPts val="500"/>
              </a:spcAft>
              <a:buClr>
                <a:schemeClr val="accent1"/>
              </a:buClr>
              <a:defRPr/>
            </a:lvl4pPr>
            <a:lvl5pPr>
              <a:spcAft>
                <a:spcPts val="500"/>
              </a:spcAft>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5">
            <a:extLst>
              <a:ext uri="{FF2B5EF4-FFF2-40B4-BE49-F238E27FC236}">
                <a16:creationId xmlns:a16="http://schemas.microsoft.com/office/drawing/2014/main" id="{FDDACD7B-C64B-81F0-E81D-AD09E6E7D7A2}"/>
              </a:ext>
            </a:extLst>
          </p:cNvPr>
          <p:cNvSpPr>
            <a:spLocks noGrp="1"/>
          </p:cNvSpPr>
          <p:nvPr>
            <p:ph type="pic" sz="quarter" idx="11" hasCustomPrompt="1"/>
          </p:nvPr>
        </p:nvSpPr>
        <p:spPr>
          <a:xfrm>
            <a:off x="9889217" y="1444238"/>
            <a:ext cx="1921783" cy="681017"/>
          </a:xfrm>
        </p:spPr>
        <p:txBody>
          <a:bodyPr anchor="ctr">
            <a:normAutofit/>
          </a:bodyPr>
          <a:lstStyle>
            <a:lvl1pPr marL="0" indent="0" algn="ctr">
              <a:buNone/>
              <a:defRPr sz="1000">
                <a:solidFill>
                  <a:schemeClr val="bg1"/>
                </a:solidFill>
              </a:defRPr>
            </a:lvl1pPr>
          </a:lstStyle>
          <a:p>
            <a:r>
              <a:rPr lang="en-US" dirty="0"/>
              <a:t>Customer logo here</a:t>
            </a:r>
          </a:p>
        </p:txBody>
      </p:sp>
      <p:sp>
        <p:nvSpPr>
          <p:cNvPr id="9" name="Picture Placeholder 5">
            <a:extLst>
              <a:ext uri="{FF2B5EF4-FFF2-40B4-BE49-F238E27FC236}">
                <a16:creationId xmlns:a16="http://schemas.microsoft.com/office/drawing/2014/main" id="{2E361D5C-CA65-2550-327E-C9055203ED25}"/>
              </a:ext>
            </a:extLst>
          </p:cNvPr>
          <p:cNvSpPr>
            <a:spLocks noGrp="1"/>
          </p:cNvSpPr>
          <p:nvPr>
            <p:ph type="pic" sz="quarter" idx="12" hasCustomPrompt="1"/>
          </p:nvPr>
        </p:nvSpPr>
        <p:spPr>
          <a:xfrm>
            <a:off x="9889217" y="2473973"/>
            <a:ext cx="1921783" cy="681017"/>
          </a:xfrm>
        </p:spPr>
        <p:txBody>
          <a:bodyPr anchor="ctr">
            <a:normAutofit/>
          </a:bodyPr>
          <a:lstStyle>
            <a:lvl1pPr marL="0" indent="0" algn="ctr">
              <a:buNone/>
              <a:defRPr sz="1000">
                <a:solidFill>
                  <a:schemeClr val="bg1"/>
                </a:solidFill>
              </a:defRPr>
            </a:lvl1pPr>
          </a:lstStyle>
          <a:p>
            <a:r>
              <a:rPr lang="en-US" dirty="0"/>
              <a:t>Customer logo here</a:t>
            </a:r>
          </a:p>
        </p:txBody>
      </p:sp>
      <p:sp>
        <p:nvSpPr>
          <p:cNvPr id="10" name="Picture Placeholder 5">
            <a:extLst>
              <a:ext uri="{FF2B5EF4-FFF2-40B4-BE49-F238E27FC236}">
                <a16:creationId xmlns:a16="http://schemas.microsoft.com/office/drawing/2014/main" id="{77835FB0-AEA5-9530-EBEB-9FB68E4832DF}"/>
              </a:ext>
            </a:extLst>
          </p:cNvPr>
          <p:cNvSpPr>
            <a:spLocks noGrp="1"/>
          </p:cNvSpPr>
          <p:nvPr>
            <p:ph type="pic" sz="quarter" idx="13" hasCustomPrompt="1"/>
          </p:nvPr>
        </p:nvSpPr>
        <p:spPr>
          <a:xfrm>
            <a:off x="9889217" y="3503708"/>
            <a:ext cx="1921783" cy="681017"/>
          </a:xfrm>
        </p:spPr>
        <p:txBody>
          <a:bodyPr anchor="ctr">
            <a:normAutofit/>
          </a:bodyPr>
          <a:lstStyle>
            <a:lvl1pPr marL="0" indent="0" algn="ctr">
              <a:buNone/>
              <a:defRPr sz="1000">
                <a:solidFill>
                  <a:schemeClr val="bg1"/>
                </a:solidFill>
              </a:defRPr>
            </a:lvl1pPr>
          </a:lstStyle>
          <a:p>
            <a:r>
              <a:rPr lang="en-US" dirty="0"/>
              <a:t>Customer logo here</a:t>
            </a:r>
          </a:p>
        </p:txBody>
      </p:sp>
      <p:sp>
        <p:nvSpPr>
          <p:cNvPr id="11" name="Picture Placeholder 5">
            <a:extLst>
              <a:ext uri="{FF2B5EF4-FFF2-40B4-BE49-F238E27FC236}">
                <a16:creationId xmlns:a16="http://schemas.microsoft.com/office/drawing/2014/main" id="{14A3CAFC-59BC-125E-4785-241866EE163C}"/>
              </a:ext>
            </a:extLst>
          </p:cNvPr>
          <p:cNvSpPr>
            <a:spLocks noGrp="1"/>
          </p:cNvSpPr>
          <p:nvPr>
            <p:ph type="pic" sz="quarter" idx="14" hasCustomPrompt="1"/>
          </p:nvPr>
        </p:nvSpPr>
        <p:spPr>
          <a:xfrm>
            <a:off x="9889217" y="4533443"/>
            <a:ext cx="1921783" cy="681017"/>
          </a:xfrm>
        </p:spPr>
        <p:txBody>
          <a:bodyPr anchor="ctr">
            <a:normAutofit/>
          </a:bodyPr>
          <a:lstStyle>
            <a:lvl1pPr marL="0" indent="0" algn="ctr">
              <a:buNone/>
              <a:defRPr sz="1000">
                <a:solidFill>
                  <a:schemeClr val="bg1"/>
                </a:solidFill>
              </a:defRPr>
            </a:lvl1pPr>
          </a:lstStyle>
          <a:p>
            <a:r>
              <a:rPr lang="en-US" dirty="0"/>
              <a:t>Customer logo here</a:t>
            </a:r>
          </a:p>
        </p:txBody>
      </p:sp>
      <p:sp>
        <p:nvSpPr>
          <p:cNvPr id="12" name="Picture Placeholder 5">
            <a:extLst>
              <a:ext uri="{FF2B5EF4-FFF2-40B4-BE49-F238E27FC236}">
                <a16:creationId xmlns:a16="http://schemas.microsoft.com/office/drawing/2014/main" id="{A89346E8-0E4D-F37B-CB2C-AC9B788BD117}"/>
              </a:ext>
            </a:extLst>
          </p:cNvPr>
          <p:cNvSpPr>
            <a:spLocks noGrp="1"/>
          </p:cNvSpPr>
          <p:nvPr>
            <p:ph type="pic" sz="quarter" idx="15" hasCustomPrompt="1"/>
          </p:nvPr>
        </p:nvSpPr>
        <p:spPr>
          <a:xfrm>
            <a:off x="9889217" y="5563176"/>
            <a:ext cx="1921783" cy="681017"/>
          </a:xfrm>
        </p:spPr>
        <p:txBody>
          <a:bodyPr anchor="ctr">
            <a:normAutofit/>
          </a:bodyPr>
          <a:lstStyle>
            <a:lvl1pPr marL="0" indent="0" algn="ctr">
              <a:buNone/>
              <a:defRPr sz="1000">
                <a:solidFill>
                  <a:schemeClr val="bg1"/>
                </a:solidFill>
              </a:defRPr>
            </a:lvl1pPr>
          </a:lstStyle>
          <a:p>
            <a:r>
              <a:rPr lang="en-US" dirty="0"/>
              <a:t>Customer logo here</a:t>
            </a:r>
          </a:p>
        </p:txBody>
      </p:sp>
      <p:sp>
        <p:nvSpPr>
          <p:cNvPr id="13" name="Subtitle 2">
            <a:extLst>
              <a:ext uri="{FF2B5EF4-FFF2-40B4-BE49-F238E27FC236}">
                <a16:creationId xmlns:a16="http://schemas.microsoft.com/office/drawing/2014/main" id="{983A976C-4290-A8DD-4FCC-0B0339127F23}"/>
              </a:ext>
            </a:extLst>
          </p:cNvPr>
          <p:cNvSpPr>
            <a:spLocks noGrp="1"/>
          </p:cNvSpPr>
          <p:nvPr>
            <p:ph type="subTitle" idx="16"/>
          </p:nvPr>
        </p:nvSpPr>
        <p:spPr>
          <a:xfrm>
            <a:off x="9878806" y="605303"/>
            <a:ext cx="1921783" cy="387798"/>
          </a:xfrm>
        </p:spPr>
        <p:txBody>
          <a:bodyPr wrap="square" lIns="0" tIns="0" rIns="0" bIns="0">
            <a:spAutoFit/>
          </a:bodyPr>
          <a:lstStyle>
            <a:lvl1pPr marL="0" indent="0" algn="ct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10907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se Study">
    <p:bg>
      <p:bgPr>
        <a:solidFill>
          <a:schemeClr val="bg1"/>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F0ADC1A7-ED56-194A-C807-8AA48AF2B67F}"/>
              </a:ext>
            </a:extLst>
          </p:cNvPr>
          <p:cNvSpPr/>
          <p:nvPr userDrawn="1"/>
        </p:nvSpPr>
        <p:spPr>
          <a:xfrm flipV="1">
            <a:off x="0" y="0"/>
            <a:ext cx="3803904" cy="6477000"/>
          </a:xfrm>
          <a:custGeom>
            <a:avLst/>
            <a:gdLst>
              <a:gd name="connsiteX0" fmla="*/ 0 w 3803904"/>
              <a:gd name="connsiteY0" fmla="*/ 0 h 6477000"/>
              <a:gd name="connsiteX1" fmla="*/ 2703739 w 3803904"/>
              <a:gd name="connsiteY1" fmla="*/ 0 h 6477000"/>
              <a:gd name="connsiteX2" fmla="*/ 3803904 w 3803904"/>
              <a:gd name="connsiteY2" fmla="*/ 1100165 h 6477000"/>
              <a:gd name="connsiteX3" fmla="*/ 3803904 w 3803904"/>
              <a:gd name="connsiteY3" fmla="*/ 6477000 h 6477000"/>
              <a:gd name="connsiteX4" fmla="*/ 0 w 3803904"/>
              <a:gd name="connsiteY4" fmla="*/ 6477000 h 6477000"/>
              <a:gd name="connsiteX5" fmla="*/ 0 w 3803904"/>
              <a:gd name="connsiteY5" fmla="*/ 0 h 6477000"/>
              <a:gd name="connsiteX0" fmla="*/ 0 w 3803904"/>
              <a:gd name="connsiteY0" fmla="*/ 6477000 h 6568440"/>
              <a:gd name="connsiteX1" fmla="*/ 0 w 3803904"/>
              <a:gd name="connsiteY1" fmla="*/ 0 h 6568440"/>
              <a:gd name="connsiteX2" fmla="*/ 2703739 w 3803904"/>
              <a:gd name="connsiteY2" fmla="*/ 0 h 6568440"/>
              <a:gd name="connsiteX3" fmla="*/ 3803904 w 3803904"/>
              <a:gd name="connsiteY3" fmla="*/ 1100165 h 6568440"/>
              <a:gd name="connsiteX4" fmla="*/ 3803904 w 3803904"/>
              <a:gd name="connsiteY4" fmla="*/ 6477000 h 6568440"/>
              <a:gd name="connsiteX5" fmla="*/ 91440 w 3803904"/>
              <a:gd name="connsiteY5" fmla="*/ 6568440 h 6568440"/>
              <a:gd name="connsiteX0" fmla="*/ 0 w 3803904"/>
              <a:gd name="connsiteY0" fmla="*/ 6477000 h 6477000"/>
              <a:gd name="connsiteX1" fmla="*/ 0 w 3803904"/>
              <a:gd name="connsiteY1" fmla="*/ 0 h 6477000"/>
              <a:gd name="connsiteX2" fmla="*/ 2703739 w 3803904"/>
              <a:gd name="connsiteY2" fmla="*/ 0 h 6477000"/>
              <a:gd name="connsiteX3" fmla="*/ 3803904 w 3803904"/>
              <a:gd name="connsiteY3" fmla="*/ 1100165 h 6477000"/>
              <a:gd name="connsiteX4" fmla="*/ 3803904 w 3803904"/>
              <a:gd name="connsiteY4" fmla="*/ 6477000 h 6477000"/>
              <a:gd name="connsiteX0" fmla="*/ 0 w 3803904"/>
              <a:gd name="connsiteY0" fmla="*/ 0 h 6477000"/>
              <a:gd name="connsiteX1" fmla="*/ 2703739 w 3803904"/>
              <a:gd name="connsiteY1" fmla="*/ 0 h 6477000"/>
              <a:gd name="connsiteX2" fmla="*/ 3803904 w 3803904"/>
              <a:gd name="connsiteY2" fmla="*/ 1100165 h 6477000"/>
              <a:gd name="connsiteX3" fmla="*/ 3803904 w 3803904"/>
              <a:gd name="connsiteY3" fmla="*/ 6477000 h 6477000"/>
            </a:gdLst>
            <a:ahLst/>
            <a:cxnLst>
              <a:cxn ang="0">
                <a:pos x="connsiteX0" y="connsiteY0"/>
              </a:cxn>
              <a:cxn ang="0">
                <a:pos x="connsiteX1" y="connsiteY1"/>
              </a:cxn>
              <a:cxn ang="0">
                <a:pos x="connsiteX2" y="connsiteY2"/>
              </a:cxn>
              <a:cxn ang="0">
                <a:pos x="connsiteX3" y="connsiteY3"/>
              </a:cxn>
            </a:cxnLst>
            <a:rect l="l" t="t" r="r" b="b"/>
            <a:pathLst>
              <a:path w="3803904" h="6477000">
                <a:moveTo>
                  <a:pt x="0" y="0"/>
                </a:moveTo>
                <a:lnTo>
                  <a:pt x="2703739" y="0"/>
                </a:lnTo>
                <a:cubicBezTo>
                  <a:pt x="3311343" y="0"/>
                  <a:pt x="3803904" y="492561"/>
                  <a:pt x="3803904" y="1100165"/>
                </a:cubicBezTo>
                <a:lnTo>
                  <a:pt x="3803904" y="6477000"/>
                </a:lnTo>
              </a:path>
            </a:pathLst>
          </a:custGeom>
          <a:ln w="12700">
            <a:solidFill>
              <a:srgbClr val="E4E4E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377036E4-3F5F-2462-9C68-CA12483F4397}"/>
              </a:ext>
            </a:extLst>
          </p:cNvPr>
          <p:cNvSpPr>
            <a:spLocks noGrp="1"/>
          </p:cNvSpPr>
          <p:nvPr>
            <p:ph type="sldNum" sz="quarter" idx="4"/>
          </p:nvPr>
        </p:nvSpPr>
        <p:spPr>
          <a:xfrm>
            <a:off x="6096000" y="6492875"/>
            <a:ext cx="5715000" cy="365125"/>
          </a:xfrm>
          <a:prstGeom prst="rect">
            <a:avLst/>
          </a:prstGeom>
        </p:spPr>
        <p:txBody>
          <a:bodyPr vert="horz" lIns="0" tIns="0" rIns="0" bIns="0" rtlCol="0" anchor="ctr"/>
          <a:lstStyle>
            <a:lvl1pPr algn="r">
              <a:defRPr sz="800">
                <a:solidFill>
                  <a:schemeClr val="tx2"/>
                </a:solidFill>
                <a:latin typeface="Inter" panose="020B0502030000000004" pitchFamily="34" charset="0"/>
                <a:ea typeface="Inter" panose="020B0502030000000004" pitchFamily="34" charset="0"/>
              </a:defRPr>
            </a:lvl1pPr>
          </a:lstStyle>
          <a:p>
            <a:fld id="{676C752E-1030-904C-9DAC-D18E3207C107}" type="slidenum">
              <a:rPr lang="en-US" smtClean="0"/>
              <a:pPr/>
              <a:t>‹#›</a:t>
            </a:fld>
            <a:endParaRPr lang="en-US" dirty="0"/>
          </a:p>
        </p:txBody>
      </p:sp>
      <p:sp>
        <p:nvSpPr>
          <p:cNvPr id="10" name="Title 1">
            <a:extLst>
              <a:ext uri="{FF2B5EF4-FFF2-40B4-BE49-F238E27FC236}">
                <a16:creationId xmlns:a16="http://schemas.microsoft.com/office/drawing/2014/main" id="{DE6B533F-E281-DC1C-BCC9-148B989D8695}"/>
              </a:ext>
            </a:extLst>
          </p:cNvPr>
          <p:cNvSpPr>
            <a:spLocks noGrp="1"/>
          </p:cNvSpPr>
          <p:nvPr>
            <p:ph type="title"/>
          </p:nvPr>
        </p:nvSpPr>
        <p:spPr>
          <a:xfrm>
            <a:off x="381000" y="2195693"/>
            <a:ext cx="2974848" cy="1776984"/>
          </a:xfrm>
        </p:spPr>
        <p:txBody>
          <a:bodyPr anchor="t">
            <a:noAutofit/>
          </a:bodyPr>
          <a:lstStyle>
            <a:lvl1pPr>
              <a:defRPr sz="32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60E5DFDF-C5CD-3AA3-61A2-C8D6D2131821}"/>
              </a:ext>
            </a:extLst>
          </p:cNvPr>
          <p:cNvSpPr>
            <a:spLocks noGrp="1"/>
          </p:cNvSpPr>
          <p:nvPr>
            <p:ph idx="1"/>
          </p:nvPr>
        </p:nvSpPr>
        <p:spPr>
          <a:xfrm>
            <a:off x="4261104" y="912619"/>
            <a:ext cx="7549896" cy="5032761"/>
          </a:xfrm>
        </p:spPr>
        <p:txBody>
          <a:bodyPr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7C2B336E-8A96-7AFB-7CC8-B020AD19A960}"/>
              </a:ext>
            </a:extLst>
          </p:cNvPr>
          <p:cNvSpPr>
            <a:spLocks noGrp="1"/>
          </p:cNvSpPr>
          <p:nvPr>
            <p:ph type="pic" sz="quarter" idx="10" hasCustomPrompt="1"/>
          </p:nvPr>
        </p:nvSpPr>
        <p:spPr>
          <a:xfrm>
            <a:off x="381000" y="549751"/>
            <a:ext cx="2030427" cy="719517"/>
          </a:xfrm>
        </p:spPr>
        <p:txBody>
          <a:bodyPr anchor="ctr">
            <a:normAutofit/>
          </a:bodyPr>
          <a:lstStyle>
            <a:lvl1pPr marL="0" indent="0" algn="ctr">
              <a:buNone/>
              <a:defRPr sz="1000"/>
            </a:lvl1pPr>
          </a:lstStyle>
          <a:p>
            <a:r>
              <a:rPr lang="en-US" dirty="0"/>
              <a:t>Customer logo here</a:t>
            </a:r>
          </a:p>
        </p:txBody>
      </p:sp>
      <p:cxnSp>
        <p:nvCxnSpPr>
          <p:cNvPr id="9" name="Straight Connector 8">
            <a:extLst>
              <a:ext uri="{FF2B5EF4-FFF2-40B4-BE49-F238E27FC236}">
                <a16:creationId xmlns:a16="http://schemas.microsoft.com/office/drawing/2014/main" id="{466AB244-998E-111E-8E37-DE38430D018F}"/>
              </a:ext>
            </a:extLst>
          </p:cNvPr>
          <p:cNvCxnSpPr>
            <a:cxnSpLocks/>
          </p:cNvCxnSpPr>
          <p:nvPr userDrawn="1"/>
        </p:nvCxnSpPr>
        <p:spPr>
          <a:xfrm flipH="1">
            <a:off x="381000" y="1452479"/>
            <a:ext cx="3422904" cy="0"/>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12882F09-AB00-000C-8640-774AA3D5F316}"/>
              </a:ext>
            </a:extLst>
          </p:cNvPr>
          <p:cNvSpPr>
            <a:spLocks noGrp="1"/>
          </p:cNvSpPr>
          <p:nvPr>
            <p:ph type="body" sz="quarter" idx="14"/>
          </p:nvPr>
        </p:nvSpPr>
        <p:spPr>
          <a:xfrm>
            <a:off x="380999" y="1805574"/>
            <a:ext cx="2974849" cy="166199"/>
          </a:xfrm>
        </p:spPr>
        <p:txBody>
          <a:bodyPr wrap="square" lIns="0" tIns="0" rIns="0" bIns="0">
            <a:spAutoFit/>
          </a:bodyPr>
          <a:lstStyle>
            <a:lvl1pPr marL="0" indent="0" algn="l">
              <a:buNone/>
              <a:defRPr sz="12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5856327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gram Upd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D19F-7EF7-CD6A-098B-29208655913D}"/>
              </a:ext>
            </a:extLst>
          </p:cNvPr>
          <p:cNvSpPr>
            <a:spLocks noGrp="1"/>
          </p:cNvSpPr>
          <p:nvPr>
            <p:ph type="title"/>
          </p:nvPr>
        </p:nvSpPr>
        <p:spPr>
          <a:xfrm>
            <a:off x="381000" y="381000"/>
            <a:ext cx="7584099" cy="553998"/>
          </a:xfr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7930E41-F256-AC89-9537-2AED31D31D47}"/>
              </a:ext>
            </a:extLst>
          </p:cNvPr>
          <p:cNvSpPr>
            <a:spLocks noGrp="1"/>
          </p:cNvSpPr>
          <p:nvPr>
            <p:ph type="sldNum" sz="quarter" idx="10"/>
          </p:nvPr>
        </p:nvSpPr>
        <p:spPr/>
        <p:txBody>
          <a:bodyPr/>
          <a:lstStyle/>
          <a:p>
            <a:fld id="{676C752E-1030-904C-9DAC-D18E3207C107}" type="slidenum">
              <a:rPr lang="en-US" smtClean="0"/>
              <a:pPr/>
              <a:t>‹#›</a:t>
            </a:fld>
            <a:endParaRPr lang="en-US" dirty="0"/>
          </a:p>
        </p:txBody>
      </p:sp>
      <p:sp>
        <p:nvSpPr>
          <p:cNvPr id="7" name="Content Placeholder 2">
            <a:extLst>
              <a:ext uri="{FF2B5EF4-FFF2-40B4-BE49-F238E27FC236}">
                <a16:creationId xmlns:a16="http://schemas.microsoft.com/office/drawing/2014/main" id="{B96A2037-D48F-9494-650A-3C45582D95A5}"/>
              </a:ext>
            </a:extLst>
          </p:cNvPr>
          <p:cNvSpPr>
            <a:spLocks noGrp="1"/>
          </p:cNvSpPr>
          <p:nvPr>
            <p:ph idx="1"/>
          </p:nvPr>
        </p:nvSpPr>
        <p:spPr>
          <a:xfrm>
            <a:off x="381000" y="1444238"/>
            <a:ext cx="7584100" cy="5032761"/>
          </a:xfrm>
        </p:spPr>
        <p:txBody>
          <a:bodyPr>
            <a:noAutofit/>
          </a:bodyPr>
          <a:lstStyle>
            <a:lvl1pPr>
              <a:spcAft>
                <a:spcPts val="500"/>
              </a:spcAft>
              <a:buClr>
                <a:schemeClr val="accent1"/>
              </a:buClr>
              <a:defRPr/>
            </a:lvl1pPr>
            <a:lvl2pPr>
              <a:spcAft>
                <a:spcPts val="500"/>
              </a:spcAft>
              <a:buClr>
                <a:schemeClr val="accent1"/>
              </a:buClr>
              <a:defRPr/>
            </a:lvl2pPr>
            <a:lvl3pPr>
              <a:spcAft>
                <a:spcPts val="500"/>
              </a:spcAft>
              <a:buClr>
                <a:schemeClr val="accent1"/>
              </a:buClr>
              <a:defRPr/>
            </a:lvl3pPr>
            <a:lvl4pPr>
              <a:spcAft>
                <a:spcPts val="500"/>
              </a:spcAft>
              <a:buClr>
                <a:schemeClr val="accent1"/>
              </a:buClr>
              <a:defRPr/>
            </a:lvl4pPr>
            <a:lvl5pPr>
              <a:spcAft>
                <a:spcPts val="500"/>
              </a:spcAft>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ound Single Corner Rectangle 1">
            <a:extLst>
              <a:ext uri="{FF2B5EF4-FFF2-40B4-BE49-F238E27FC236}">
                <a16:creationId xmlns:a16="http://schemas.microsoft.com/office/drawing/2014/main" id="{F7DD790B-B03B-87D7-EAF9-744824FB2EFE}"/>
              </a:ext>
            </a:extLst>
          </p:cNvPr>
          <p:cNvSpPr/>
          <p:nvPr userDrawn="1"/>
        </p:nvSpPr>
        <p:spPr>
          <a:xfrm flipH="1" flipV="1">
            <a:off x="8386662" y="0"/>
            <a:ext cx="3803904" cy="6477000"/>
          </a:xfrm>
          <a:custGeom>
            <a:avLst/>
            <a:gdLst>
              <a:gd name="connsiteX0" fmla="*/ 0 w 3803904"/>
              <a:gd name="connsiteY0" fmla="*/ 0 h 6477000"/>
              <a:gd name="connsiteX1" fmla="*/ 2703739 w 3803904"/>
              <a:gd name="connsiteY1" fmla="*/ 0 h 6477000"/>
              <a:gd name="connsiteX2" fmla="*/ 3803904 w 3803904"/>
              <a:gd name="connsiteY2" fmla="*/ 1100165 h 6477000"/>
              <a:gd name="connsiteX3" fmla="*/ 3803904 w 3803904"/>
              <a:gd name="connsiteY3" fmla="*/ 6477000 h 6477000"/>
              <a:gd name="connsiteX4" fmla="*/ 0 w 3803904"/>
              <a:gd name="connsiteY4" fmla="*/ 6477000 h 6477000"/>
              <a:gd name="connsiteX5" fmla="*/ 0 w 3803904"/>
              <a:gd name="connsiteY5" fmla="*/ 0 h 6477000"/>
              <a:gd name="connsiteX0" fmla="*/ 0 w 3803904"/>
              <a:gd name="connsiteY0" fmla="*/ 6477000 h 6568440"/>
              <a:gd name="connsiteX1" fmla="*/ 0 w 3803904"/>
              <a:gd name="connsiteY1" fmla="*/ 0 h 6568440"/>
              <a:gd name="connsiteX2" fmla="*/ 2703739 w 3803904"/>
              <a:gd name="connsiteY2" fmla="*/ 0 h 6568440"/>
              <a:gd name="connsiteX3" fmla="*/ 3803904 w 3803904"/>
              <a:gd name="connsiteY3" fmla="*/ 1100165 h 6568440"/>
              <a:gd name="connsiteX4" fmla="*/ 3803904 w 3803904"/>
              <a:gd name="connsiteY4" fmla="*/ 6477000 h 6568440"/>
              <a:gd name="connsiteX5" fmla="*/ 91440 w 3803904"/>
              <a:gd name="connsiteY5" fmla="*/ 6568440 h 6568440"/>
              <a:gd name="connsiteX0" fmla="*/ 0 w 3803904"/>
              <a:gd name="connsiteY0" fmla="*/ 6477000 h 6477000"/>
              <a:gd name="connsiteX1" fmla="*/ 0 w 3803904"/>
              <a:gd name="connsiteY1" fmla="*/ 0 h 6477000"/>
              <a:gd name="connsiteX2" fmla="*/ 2703739 w 3803904"/>
              <a:gd name="connsiteY2" fmla="*/ 0 h 6477000"/>
              <a:gd name="connsiteX3" fmla="*/ 3803904 w 3803904"/>
              <a:gd name="connsiteY3" fmla="*/ 1100165 h 6477000"/>
              <a:gd name="connsiteX4" fmla="*/ 3803904 w 3803904"/>
              <a:gd name="connsiteY4" fmla="*/ 6477000 h 6477000"/>
              <a:gd name="connsiteX0" fmla="*/ 0 w 3803904"/>
              <a:gd name="connsiteY0" fmla="*/ 0 h 6477000"/>
              <a:gd name="connsiteX1" fmla="*/ 2703739 w 3803904"/>
              <a:gd name="connsiteY1" fmla="*/ 0 h 6477000"/>
              <a:gd name="connsiteX2" fmla="*/ 3803904 w 3803904"/>
              <a:gd name="connsiteY2" fmla="*/ 1100165 h 6477000"/>
              <a:gd name="connsiteX3" fmla="*/ 3803904 w 3803904"/>
              <a:gd name="connsiteY3" fmla="*/ 6477000 h 6477000"/>
            </a:gdLst>
            <a:ahLst/>
            <a:cxnLst>
              <a:cxn ang="0">
                <a:pos x="connsiteX0" y="connsiteY0"/>
              </a:cxn>
              <a:cxn ang="0">
                <a:pos x="connsiteX1" y="connsiteY1"/>
              </a:cxn>
              <a:cxn ang="0">
                <a:pos x="connsiteX2" y="connsiteY2"/>
              </a:cxn>
              <a:cxn ang="0">
                <a:pos x="connsiteX3" y="connsiteY3"/>
              </a:cxn>
            </a:cxnLst>
            <a:rect l="l" t="t" r="r" b="b"/>
            <a:pathLst>
              <a:path w="3803904" h="6477000">
                <a:moveTo>
                  <a:pt x="0" y="0"/>
                </a:moveTo>
                <a:lnTo>
                  <a:pt x="2703739" y="0"/>
                </a:lnTo>
                <a:cubicBezTo>
                  <a:pt x="3311343" y="0"/>
                  <a:pt x="3803904" y="492561"/>
                  <a:pt x="3803904" y="1100165"/>
                </a:cubicBezTo>
                <a:lnTo>
                  <a:pt x="3803904" y="6477000"/>
                </a:lnTo>
              </a:path>
            </a:pathLst>
          </a:custGeom>
          <a:ln w="12700">
            <a:solidFill>
              <a:srgbClr val="E4E4E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49799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65B88BD4-C986-847B-A4BC-B0F57802BEA9}"/>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lumMod val="90000"/>
              </a:schemeClr>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3000486C-73A8-9B84-9C5D-E7CD69557101}"/>
              </a:ext>
            </a:extLst>
          </p:cNvPr>
          <p:cNvSpPr>
            <a:spLocks noGrp="1"/>
          </p:cNvSpPr>
          <p:nvPr>
            <p:ph type="title"/>
          </p:nvPr>
        </p:nvSpPr>
        <p:spPr>
          <a:xfrm>
            <a:off x="1497026" y="4518075"/>
            <a:ext cx="9200645" cy="387798"/>
          </a:xfrm>
        </p:spPr>
        <p:txBody>
          <a:bodyPr anchor="b"/>
          <a:lstStyle>
            <a:lvl1pPr algn="ctr">
              <a:defRPr sz="28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E2A7608A-0A6B-A5E3-5423-C52284263480}"/>
              </a:ext>
            </a:extLst>
          </p:cNvPr>
          <p:cNvSpPr>
            <a:spLocks noGrp="1"/>
          </p:cNvSpPr>
          <p:nvPr>
            <p:ph type="sldNum" sz="quarter" idx="10"/>
          </p:nvPr>
        </p:nvSpPr>
        <p:spPr/>
        <p:txBody>
          <a:bodyPr/>
          <a:lstStyle/>
          <a:p>
            <a:fld id="{676C752E-1030-904C-9DAC-D18E3207C107}" type="slidenum">
              <a:rPr lang="en-US" smtClean="0"/>
              <a:pPr/>
              <a:t>‹#›</a:t>
            </a:fld>
            <a:endParaRPr lang="en-US" dirty="0"/>
          </a:p>
        </p:txBody>
      </p:sp>
      <p:sp>
        <p:nvSpPr>
          <p:cNvPr id="4" name="Subtitle 2">
            <a:extLst>
              <a:ext uri="{FF2B5EF4-FFF2-40B4-BE49-F238E27FC236}">
                <a16:creationId xmlns:a16="http://schemas.microsoft.com/office/drawing/2014/main" id="{5329793E-B847-B657-6B4B-24D86145EAC5}"/>
              </a:ext>
            </a:extLst>
          </p:cNvPr>
          <p:cNvSpPr>
            <a:spLocks noGrp="1"/>
          </p:cNvSpPr>
          <p:nvPr>
            <p:ph type="subTitle" idx="1"/>
          </p:nvPr>
        </p:nvSpPr>
        <p:spPr>
          <a:xfrm>
            <a:off x="1497026" y="5918750"/>
            <a:ext cx="9200645" cy="221599"/>
          </a:xfrm>
        </p:spPr>
        <p:txBody>
          <a:bodyPr wrap="square" lIns="0" tIns="0" rIns="0" bIns="0">
            <a:sp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Picture Placeholder 4">
            <a:extLst>
              <a:ext uri="{FF2B5EF4-FFF2-40B4-BE49-F238E27FC236}">
                <a16:creationId xmlns:a16="http://schemas.microsoft.com/office/drawing/2014/main" id="{6B0E8B6C-354B-980B-B3D1-B468E221325F}"/>
              </a:ext>
            </a:extLst>
          </p:cNvPr>
          <p:cNvSpPr>
            <a:spLocks noGrp="1"/>
          </p:cNvSpPr>
          <p:nvPr>
            <p:ph type="pic" sz="quarter" idx="11"/>
          </p:nvPr>
        </p:nvSpPr>
        <p:spPr>
          <a:xfrm>
            <a:off x="5819206" y="5224720"/>
            <a:ext cx="553587" cy="553586"/>
          </a:xfrm>
          <a:prstGeom prst="ellipse">
            <a:avLst/>
          </a:prstGeom>
          <a:ln w="44450">
            <a:noFill/>
          </a:ln>
        </p:spPr>
        <p:txBody>
          <a:bodyPr anchor="ctr">
            <a:normAutofit/>
          </a:bodyPr>
          <a:lstStyle>
            <a:lvl1pPr marL="0" indent="0" algn="ctr">
              <a:buNone/>
              <a:defRPr sz="600"/>
            </a:lvl1pPr>
          </a:lstStyle>
          <a:p>
            <a:r>
              <a:rPr lang="en-US"/>
              <a:t>Click icon to add picture</a:t>
            </a:r>
            <a:endParaRPr lang="en-US" dirty="0"/>
          </a:p>
        </p:txBody>
      </p:sp>
      <p:sp>
        <p:nvSpPr>
          <p:cNvPr id="7" name="Picture Placeholder 5">
            <a:extLst>
              <a:ext uri="{FF2B5EF4-FFF2-40B4-BE49-F238E27FC236}">
                <a16:creationId xmlns:a16="http://schemas.microsoft.com/office/drawing/2014/main" id="{004A085E-25C8-8B0A-C3D0-CF803FD8CBD4}"/>
              </a:ext>
            </a:extLst>
          </p:cNvPr>
          <p:cNvSpPr>
            <a:spLocks noGrp="1"/>
          </p:cNvSpPr>
          <p:nvPr>
            <p:ph type="pic" sz="quarter" idx="12" hasCustomPrompt="1"/>
          </p:nvPr>
        </p:nvSpPr>
        <p:spPr>
          <a:xfrm>
            <a:off x="5080785" y="386509"/>
            <a:ext cx="2030427" cy="719517"/>
          </a:xfrm>
        </p:spPr>
        <p:txBody>
          <a:bodyPr anchor="ctr">
            <a:normAutofit/>
          </a:bodyPr>
          <a:lstStyle>
            <a:lvl1pPr marL="0" indent="0" algn="ctr">
              <a:buNone/>
              <a:defRPr sz="1000"/>
            </a:lvl1pPr>
          </a:lstStyle>
          <a:p>
            <a:r>
              <a:rPr lang="en-US" dirty="0"/>
              <a:t>Customer logo here</a:t>
            </a:r>
          </a:p>
        </p:txBody>
      </p:sp>
    </p:spTree>
    <p:extLst>
      <p:ext uri="{BB962C8B-B14F-4D97-AF65-F5344CB8AC3E}">
        <p14:creationId xmlns:p14="http://schemas.microsoft.com/office/powerpoint/2010/main" val="220945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4" name="Graphic 7">
            <a:extLst>
              <a:ext uri="{FF2B5EF4-FFF2-40B4-BE49-F238E27FC236}">
                <a16:creationId xmlns:a16="http://schemas.microsoft.com/office/drawing/2014/main" id="{9ACF34E6-B68D-2245-6581-59652176F849}"/>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1BA8B65D-AE6A-22BD-59FF-F8463BF20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84FF16-D8DE-6FD3-6A3C-0260A8416DF7}"/>
              </a:ext>
            </a:extLst>
          </p:cNvPr>
          <p:cNvSpPr>
            <a:spLocks noGrp="1"/>
          </p:cNvSpPr>
          <p:nvPr>
            <p:ph idx="1"/>
          </p:nvPr>
        </p:nvSpPr>
        <p:spPr/>
        <p:txBody>
          <a:bodyPr/>
          <a:lstStyle>
            <a:lvl1pPr>
              <a:spcAft>
                <a:spcPts val="500"/>
              </a:spcAft>
              <a:buClr>
                <a:schemeClr val="accent1"/>
              </a:buClr>
              <a:defRPr/>
            </a:lvl1pPr>
            <a:lvl2pPr>
              <a:spcAft>
                <a:spcPts val="500"/>
              </a:spcAft>
              <a:buClr>
                <a:schemeClr val="accent1"/>
              </a:buClr>
              <a:defRPr/>
            </a:lvl2pPr>
            <a:lvl3pPr>
              <a:spcAft>
                <a:spcPts val="500"/>
              </a:spcAft>
              <a:buClr>
                <a:schemeClr val="accent1"/>
              </a:buClr>
              <a:defRPr/>
            </a:lvl3pPr>
            <a:lvl4pPr>
              <a:spcAft>
                <a:spcPts val="500"/>
              </a:spcAft>
              <a:buClr>
                <a:schemeClr val="accent1"/>
              </a:buClr>
              <a:defRPr/>
            </a:lvl4pPr>
            <a:lvl5pPr>
              <a:spcAft>
                <a:spcPts val="500"/>
              </a:spcAft>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E42AE54-1078-E543-B702-5D1439C03FC4}"/>
              </a:ext>
            </a:extLst>
          </p:cNvPr>
          <p:cNvSpPr>
            <a:spLocks noGrp="1"/>
          </p:cNvSpPr>
          <p:nvPr>
            <p:ph type="sldNum" sz="quarter" idx="12"/>
          </p:nvPr>
        </p:nvSpPr>
        <p:spPr/>
        <p:txBody>
          <a:bodyPr/>
          <a:lstStyle/>
          <a:p>
            <a:fld id="{676C752E-1030-904C-9DAC-D18E3207C107}" type="slidenum">
              <a:rPr lang="en-US" smtClean="0"/>
              <a:t>‹#›</a:t>
            </a:fld>
            <a:endParaRPr lang="en-US" dirty="0"/>
          </a:p>
        </p:txBody>
      </p:sp>
    </p:spTree>
    <p:extLst>
      <p:ext uri="{BB962C8B-B14F-4D97-AF65-F5344CB8AC3E}">
        <p14:creationId xmlns:p14="http://schemas.microsoft.com/office/powerpoint/2010/main" val="26423677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486C-73A8-9B84-9C5D-E7CD69557101}"/>
              </a:ext>
            </a:extLst>
          </p:cNvPr>
          <p:cNvSpPr>
            <a:spLocks noGrp="1"/>
          </p:cNvSpPr>
          <p:nvPr>
            <p:ph type="title"/>
          </p:nvPr>
        </p:nvSpPr>
        <p:spPr>
          <a:xfrm>
            <a:off x="1497026" y="4518075"/>
            <a:ext cx="9200645" cy="387798"/>
          </a:xfrm>
        </p:spPr>
        <p:txBody>
          <a:bodyPr anchor="b"/>
          <a:lstStyle>
            <a:lvl1pPr algn="ctr">
              <a:defRPr sz="2800">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E2A7608A-0A6B-A5E3-5423-C52284263480}"/>
              </a:ext>
            </a:extLst>
          </p:cNvPr>
          <p:cNvSpPr>
            <a:spLocks noGrp="1"/>
          </p:cNvSpPr>
          <p:nvPr>
            <p:ph type="sldNum" sz="quarter" idx="10"/>
          </p:nvPr>
        </p:nvSpPr>
        <p:spPr/>
        <p:txBody>
          <a:bodyPr/>
          <a:lstStyle>
            <a:lvl1pPr>
              <a:defRPr>
                <a:solidFill>
                  <a:schemeClr val="bg1"/>
                </a:solidFill>
              </a:defRPr>
            </a:lvl1pPr>
          </a:lstStyle>
          <a:p>
            <a:fld id="{676C752E-1030-904C-9DAC-D18E3207C107}" type="slidenum">
              <a:rPr lang="en-US" smtClean="0"/>
              <a:pPr/>
              <a:t>‹#›</a:t>
            </a:fld>
            <a:endParaRPr lang="en-US" dirty="0"/>
          </a:p>
        </p:txBody>
      </p:sp>
      <p:sp>
        <p:nvSpPr>
          <p:cNvPr id="4" name="Subtitle 2">
            <a:extLst>
              <a:ext uri="{FF2B5EF4-FFF2-40B4-BE49-F238E27FC236}">
                <a16:creationId xmlns:a16="http://schemas.microsoft.com/office/drawing/2014/main" id="{5329793E-B847-B657-6B4B-24D86145EAC5}"/>
              </a:ext>
            </a:extLst>
          </p:cNvPr>
          <p:cNvSpPr>
            <a:spLocks noGrp="1"/>
          </p:cNvSpPr>
          <p:nvPr>
            <p:ph type="subTitle" idx="1"/>
          </p:nvPr>
        </p:nvSpPr>
        <p:spPr>
          <a:xfrm>
            <a:off x="1497026" y="5918749"/>
            <a:ext cx="9200645" cy="221599"/>
          </a:xfrm>
        </p:spPr>
        <p:txBody>
          <a:bodyPr wrap="square" lIns="0" tIns="0" rIns="0" bIns="0">
            <a:sp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4">
            <a:extLst>
              <a:ext uri="{FF2B5EF4-FFF2-40B4-BE49-F238E27FC236}">
                <a16:creationId xmlns:a16="http://schemas.microsoft.com/office/drawing/2014/main" id="{A3EBC4D6-7D96-F3EE-57CB-5E1207D2FB4E}"/>
              </a:ext>
            </a:extLst>
          </p:cNvPr>
          <p:cNvSpPr>
            <a:spLocks noGrp="1"/>
          </p:cNvSpPr>
          <p:nvPr>
            <p:ph type="pic" sz="quarter" idx="11"/>
          </p:nvPr>
        </p:nvSpPr>
        <p:spPr>
          <a:xfrm>
            <a:off x="5804055" y="5224720"/>
            <a:ext cx="553587" cy="553586"/>
          </a:xfrm>
          <a:prstGeom prst="ellipse">
            <a:avLst/>
          </a:prstGeom>
          <a:ln w="44450">
            <a:noFill/>
          </a:ln>
        </p:spPr>
        <p:txBody>
          <a:bodyPr anchor="ctr">
            <a:normAutofit/>
          </a:bodyPr>
          <a:lstStyle>
            <a:lvl1pPr marL="0" indent="0" algn="ctr">
              <a:buNone/>
              <a:defRPr sz="600"/>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FEC1E9A2-9971-497C-34AD-87DD3758C429}"/>
              </a:ext>
            </a:extLst>
          </p:cNvPr>
          <p:cNvSpPr>
            <a:spLocks noGrp="1"/>
          </p:cNvSpPr>
          <p:nvPr>
            <p:ph type="pic" sz="quarter" idx="12" hasCustomPrompt="1"/>
          </p:nvPr>
        </p:nvSpPr>
        <p:spPr>
          <a:xfrm>
            <a:off x="5065634" y="386509"/>
            <a:ext cx="2030427" cy="719517"/>
          </a:xfrm>
        </p:spPr>
        <p:txBody>
          <a:bodyPr anchor="ctr">
            <a:normAutofit/>
          </a:bodyPr>
          <a:lstStyle>
            <a:lvl1pPr marL="0" indent="0" algn="ctr">
              <a:buNone/>
              <a:defRPr sz="1000"/>
            </a:lvl1pPr>
          </a:lstStyle>
          <a:p>
            <a:r>
              <a:rPr lang="en-US" dirty="0"/>
              <a:t>Customer logo here</a:t>
            </a:r>
          </a:p>
        </p:txBody>
      </p:sp>
      <p:sp>
        <p:nvSpPr>
          <p:cNvPr id="14" name="TextBox 13">
            <a:extLst>
              <a:ext uri="{FF2B5EF4-FFF2-40B4-BE49-F238E27FC236}">
                <a16:creationId xmlns:a16="http://schemas.microsoft.com/office/drawing/2014/main" id="{45B672A2-F92D-7E93-5782-2C2E7EC01AC8}"/>
              </a:ext>
            </a:extLst>
          </p:cNvPr>
          <p:cNvSpPr txBox="1"/>
          <p:nvPr userDrawn="1"/>
        </p:nvSpPr>
        <p:spPr>
          <a:xfrm>
            <a:off x="4848387" y="6611684"/>
            <a:ext cx="2495227" cy="123111"/>
          </a:xfrm>
          <a:prstGeom prst="rect">
            <a:avLst/>
          </a:prstGeom>
          <a:noFill/>
        </p:spPr>
        <p:txBody>
          <a:bodyPr wrap="square" lIns="0" tIns="0" rIns="0" bIns="0" rtlCol="0">
            <a:spAutoFit/>
          </a:bodyPr>
          <a:lstStyle/>
          <a:p>
            <a:pPr algn="ctr"/>
            <a:r>
              <a:rPr lang="en-US" sz="800" kern="1200" dirty="0">
                <a:solidFill>
                  <a:schemeClr val="bg1"/>
                </a:solidFill>
                <a:latin typeface="Inter" panose="020B0502030000000004" pitchFamily="34" charset="0"/>
                <a:ea typeface="Inter" panose="020B0502030000000004" pitchFamily="34" charset="0"/>
                <a:cs typeface="+mn-cs"/>
              </a:rPr>
              <a:t>© Everbridge, Inc. Confidential &amp; Proprietary.</a:t>
            </a:r>
          </a:p>
        </p:txBody>
      </p:sp>
      <p:sp>
        <p:nvSpPr>
          <p:cNvPr id="5" name="Graphic 7">
            <a:extLst>
              <a:ext uri="{FF2B5EF4-FFF2-40B4-BE49-F238E27FC236}">
                <a16:creationId xmlns:a16="http://schemas.microsoft.com/office/drawing/2014/main" id="{F9C46364-CC9D-66B3-408F-CD69622F3CAF}"/>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accent3"/>
            </a:solid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B0F49B5F-B3E9-77AC-6B64-1B40C3E3AD56}"/>
              </a:ext>
            </a:extLst>
          </p:cNvPr>
          <p:cNvSpPr/>
          <p:nvPr userDrawn="1"/>
        </p:nvSpPr>
        <p:spPr>
          <a:xfrm>
            <a:off x="0" y="6411310"/>
            <a:ext cx="1755228" cy="446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7D930598-6FB7-1DC4-41D9-5DF8261C27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1000" y="6569222"/>
            <a:ext cx="1016928" cy="204252"/>
          </a:xfrm>
          <a:prstGeom prst="rect">
            <a:avLst/>
          </a:prstGeom>
        </p:spPr>
      </p:pic>
    </p:spTree>
    <p:extLst>
      <p:ext uri="{BB962C8B-B14F-4D97-AF65-F5344CB8AC3E}">
        <p14:creationId xmlns:p14="http://schemas.microsoft.com/office/powerpoint/2010/main" val="6095001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Quote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486C-73A8-9B84-9C5D-E7CD69557101}"/>
              </a:ext>
            </a:extLst>
          </p:cNvPr>
          <p:cNvSpPr>
            <a:spLocks noGrp="1"/>
          </p:cNvSpPr>
          <p:nvPr>
            <p:ph type="title"/>
          </p:nvPr>
        </p:nvSpPr>
        <p:spPr>
          <a:xfrm>
            <a:off x="1497026" y="4518075"/>
            <a:ext cx="9200645" cy="387798"/>
          </a:xfrm>
        </p:spPr>
        <p:txBody>
          <a:bodyPr anchor="b"/>
          <a:lstStyle>
            <a:lvl1pPr algn="ctr">
              <a:defRPr sz="2800">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E2A7608A-0A6B-A5E3-5423-C52284263480}"/>
              </a:ext>
            </a:extLst>
          </p:cNvPr>
          <p:cNvSpPr>
            <a:spLocks noGrp="1"/>
          </p:cNvSpPr>
          <p:nvPr>
            <p:ph type="sldNum" sz="quarter" idx="10"/>
          </p:nvPr>
        </p:nvSpPr>
        <p:spPr/>
        <p:txBody>
          <a:bodyPr/>
          <a:lstStyle>
            <a:lvl1pPr>
              <a:defRPr>
                <a:solidFill>
                  <a:schemeClr val="bg1"/>
                </a:solidFill>
              </a:defRPr>
            </a:lvl1pPr>
          </a:lstStyle>
          <a:p>
            <a:fld id="{676C752E-1030-904C-9DAC-D18E3207C107}" type="slidenum">
              <a:rPr lang="en-US" smtClean="0"/>
              <a:pPr/>
              <a:t>‹#›</a:t>
            </a:fld>
            <a:endParaRPr lang="en-US" dirty="0"/>
          </a:p>
        </p:txBody>
      </p:sp>
      <p:sp>
        <p:nvSpPr>
          <p:cNvPr id="4" name="Subtitle 2">
            <a:extLst>
              <a:ext uri="{FF2B5EF4-FFF2-40B4-BE49-F238E27FC236}">
                <a16:creationId xmlns:a16="http://schemas.microsoft.com/office/drawing/2014/main" id="{5329793E-B847-B657-6B4B-24D86145EAC5}"/>
              </a:ext>
            </a:extLst>
          </p:cNvPr>
          <p:cNvSpPr>
            <a:spLocks noGrp="1"/>
          </p:cNvSpPr>
          <p:nvPr>
            <p:ph type="subTitle" idx="1"/>
          </p:nvPr>
        </p:nvSpPr>
        <p:spPr>
          <a:xfrm>
            <a:off x="1497026" y="5918749"/>
            <a:ext cx="9200645" cy="221599"/>
          </a:xfrm>
        </p:spPr>
        <p:txBody>
          <a:bodyPr wrap="square" lIns="0" tIns="0" rIns="0" bIns="0">
            <a:sp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4">
            <a:extLst>
              <a:ext uri="{FF2B5EF4-FFF2-40B4-BE49-F238E27FC236}">
                <a16:creationId xmlns:a16="http://schemas.microsoft.com/office/drawing/2014/main" id="{A3EBC4D6-7D96-F3EE-57CB-5E1207D2FB4E}"/>
              </a:ext>
            </a:extLst>
          </p:cNvPr>
          <p:cNvSpPr>
            <a:spLocks noGrp="1"/>
          </p:cNvSpPr>
          <p:nvPr>
            <p:ph type="pic" sz="quarter" idx="11"/>
          </p:nvPr>
        </p:nvSpPr>
        <p:spPr>
          <a:xfrm>
            <a:off x="5804055" y="5224720"/>
            <a:ext cx="553587" cy="553586"/>
          </a:xfrm>
          <a:prstGeom prst="ellipse">
            <a:avLst/>
          </a:prstGeom>
          <a:ln w="44450">
            <a:noFill/>
          </a:ln>
        </p:spPr>
        <p:txBody>
          <a:bodyPr anchor="ctr">
            <a:normAutofit/>
          </a:bodyPr>
          <a:lstStyle>
            <a:lvl1pPr marL="0" indent="0" algn="ctr">
              <a:buNone/>
              <a:defRPr sz="600"/>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FEC1E9A2-9971-497C-34AD-87DD3758C429}"/>
              </a:ext>
            </a:extLst>
          </p:cNvPr>
          <p:cNvSpPr>
            <a:spLocks noGrp="1"/>
          </p:cNvSpPr>
          <p:nvPr>
            <p:ph type="pic" sz="quarter" idx="12" hasCustomPrompt="1"/>
          </p:nvPr>
        </p:nvSpPr>
        <p:spPr>
          <a:xfrm>
            <a:off x="5065634" y="386509"/>
            <a:ext cx="2030427" cy="719517"/>
          </a:xfrm>
        </p:spPr>
        <p:txBody>
          <a:bodyPr anchor="ctr">
            <a:normAutofit/>
          </a:bodyPr>
          <a:lstStyle>
            <a:lvl1pPr marL="0" indent="0" algn="ctr">
              <a:buNone/>
              <a:defRPr sz="1000">
                <a:solidFill>
                  <a:schemeClr val="bg1"/>
                </a:solidFill>
              </a:defRPr>
            </a:lvl1pPr>
          </a:lstStyle>
          <a:p>
            <a:r>
              <a:rPr lang="en-US" dirty="0"/>
              <a:t>Customer logo here</a:t>
            </a:r>
          </a:p>
        </p:txBody>
      </p:sp>
      <p:sp>
        <p:nvSpPr>
          <p:cNvPr id="14" name="TextBox 13">
            <a:extLst>
              <a:ext uri="{FF2B5EF4-FFF2-40B4-BE49-F238E27FC236}">
                <a16:creationId xmlns:a16="http://schemas.microsoft.com/office/drawing/2014/main" id="{45B672A2-F92D-7E93-5782-2C2E7EC01AC8}"/>
              </a:ext>
            </a:extLst>
          </p:cNvPr>
          <p:cNvSpPr txBox="1"/>
          <p:nvPr userDrawn="1"/>
        </p:nvSpPr>
        <p:spPr>
          <a:xfrm>
            <a:off x="4848387" y="6611684"/>
            <a:ext cx="2495227" cy="123111"/>
          </a:xfrm>
          <a:prstGeom prst="rect">
            <a:avLst/>
          </a:prstGeom>
          <a:noFill/>
        </p:spPr>
        <p:txBody>
          <a:bodyPr wrap="square" lIns="0" tIns="0" rIns="0" bIns="0" rtlCol="0">
            <a:spAutoFit/>
          </a:bodyPr>
          <a:lstStyle/>
          <a:p>
            <a:pPr algn="ctr"/>
            <a:r>
              <a:rPr lang="en-US" sz="800" kern="1200" dirty="0">
                <a:solidFill>
                  <a:schemeClr val="bg1"/>
                </a:solidFill>
                <a:latin typeface="Inter" panose="020B0502030000000004" pitchFamily="34" charset="0"/>
                <a:ea typeface="Inter" panose="020B0502030000000004" pitchFamily="34" charset="0"/>
                <a:cs typeface="+mn-cs"/>
              </a:rPr>
              <a:t>© Everbridge, Inc. Confidential &amp; Proprietary.</a:t>
            </a:r>
          </a:p>
        </p:txBody>
      </p:sp>
      <p:sp>
        <p:nvSpPr>
          <p:cNvPr id="5" name="Graphic 7">
            <a:extLst>
              <a:ext uri="{FF2B5EF4-FFF2-40B4-BE49-F238E27FC236}">
                <a16:creationId xmlns:a16="http://schemas.microsoft.com/office/drawing/2014/main" id="{F3DAB76D-46EE-E8E3-0967-02D333B415D0}"/>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accent1"/>
            </a:solid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7FE5BC96-3193-5EDD-D5A3-53816E531BCE}"/>
              </a:ext>
            </a:extLst>
          </p:cNvPr>
          <p:cNvSpPr/>
          <p:nvPr userDrawn="1"/>
        </p:nvSpPr>
        <p:spPr>
          <a:xfrm>
            <a:off x="0" y="6411310"/>
            <a:ext cx="1755228" cy="4466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F2E2AFEE-54A9-0EF7-1B4E-3166353477F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1000" y="6569222"/>
            <a:ext cx="1016928" cy="204252"/>
          </a:xfrm>
          <a:prstGeom prst="rect">
            <a:avLst/>
          </a:prstGeom>
        </p:spPr>
      </p:pic>
    </p:spTree>
    <p:extLst>
      <p:ext uri="{BB962C8B-B14F-4D97-AF65-F5344CB8AC3E}">
        <p14:creationId xmlns:p14="http://schemas.microsoft.com/office/powerpoint/2010/main" val="18011094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EE9232D-800E-140E-5DE0-7AB6488C45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7732" y="0"/>
            <a:ext cx="8314268" cy="6858000"/>
          </a:xfrm>
          <a:prstGeom prst="rect">
            <a:avLst/>
          </a:prstGeom>
        </p:spPr>
      </p:pic>
      <p:sp>
        <p:nvSpPr>
          <p:cNvPr id="2" name="Title 1">
            <a:extLst>
              <a:ext uri="{FF2B5EF4-FFF2-40B4-BE49-F238E27FC236}">
                <a16:creationId xmlns:a16="http://schemas.microsoft.com/office/drawing/2014/main" id="{2DF2C086-3126-6D92-3929-C6344E441207}"/>
              </a:ext>
            </a:extLst>
          </p:cNvPr>
          <p:cNvSpPr>
            <a:spLocks noGrp="1"/>
          </p:cNvSpPr>
          <p:nvPr>
            <p:ph type="title"/>
          </p:nvPr>
        </p:nvSpPr>
        <p:spPr>
          <a:xfrm>
            <a:off x="381000" y="3140935"/>
            <a:ext cx="11430000" cy="576129"/>
          </a:xfrm>
        </p:spPr>
        <p:txBody>
          <a:bodyPr/>
          <a:lstStyle>
            <a:lvl1pPr algn="ctr">
              <a:defRPr>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1890FCE-EB38-93B4-610B-6856563E9B85}"/>
              </a:ext>
            </a:extLst>
          </p:cNvPr>
          <p:cNvSpPr>
            <a:spLocks noGrp="1"/>
          </p:cNvSpPr>
          <p:nvPr>
            <p:ph type="sldNum" sz="quarter" idx="10"/>
          </p:nvPr>
        </p:nvSpPr>
        <p:spPr/>
        <p:txBody>
          <a:bodyPr/>
          <a:lstStyle>
            <a:lvl1pPr>
              <a:defRPr>
                <a:solidFill>
                  <a:schemeClr val="bg2"/>
                </a:solidFill>
              </a:defRPr>
            </a:lvl1pPr>
          </a:lstStyle>
          <a:p>
            <a:fld id="{676C752E-1030-904C-9DAC-D18E3207C107}" type="slidenum">
              <a:rPr lang="en-US" smtClean="0"/>
              <a:pPr/>
              <a:t>‹#›</a:t>
            </a:fld>
            <a:endParaRPr lang="en-US" dirty="0"/>
          </a:p>
        </p:txBody>
      </p:sp>
      <p:sp>
        <p:nvSpPr>
          <p:cNvPr id="4" name="Text Placeholder 9">
            <a:extLst>
              <a:ext uri="{FF2B5EF4-FFF2-40B4-BE49-F238E27FC236}">
                <a16:creationId xmlns:a16="http://schemas.microsoft.com/office/drawing/2014/main" id="{50645A82-523A-85D0-EB42-9974125CDA43}"/>
              </a:ext>
            </a:extLst>
          </p:cNvPr>
          <p:cNvSpPr>
            <a:spLocks noGrp="1"/>
          </p:cNvSpPr>
          <p:nvPr>
            <p:ph type="body" sz="quarter" idx="14"/>
          </p:nvPr>
        </p:nvSpPr>
        <p:spPr>
          <a:xfrm>
            <a:off x="380999" y="2558216"/>
            <a:ext cx="11429999" cy="249299"/>
          </a:xfrm>
        </p:spPr>
        <p:txBody>
          <a:bodyPr wrap="square" lIns="0" tIns="0" rIns="0" bIns="0">
            <a:spAutoFit/>
          </a:bodyPr>
          <a:lstStyle>
            <a:lvl1pPr marL="0" indent="0" algn="ctr">
              <a:buNone/>
              <a:defRPr sz="1800" b="1">
                <a:solidFill>
                  <a:schemeClr val="bg1"/>
                </a:solidFill>
              </a:defRPr>
            </a:lvl1pPr>
          </a:lstStyle>
          <a:p>
            <a:pPr lvl="0"/>
            <a:r>
              <a:rPr lang="en-US"/>
              <a:t>Click to edit Master text styles</a:t>
            </a:r>
          </a:p>
        </p:txBody>
      </p:sp>
      <p:sp>
        <p:nvSpPr>
          <p:cNvPr id="11" name="TextBox 10">
            <a:extLst>
              <a:ext uri="{FF2B5EF4-FFF2-40B4-BE49-F238E27FC236}">
                <a16:creationId xmlns:a16="http://schemas.microsoft.com/office/drawing/2014/main" id="{A4438BD9-4EBE-0F56-1581-77EC675D2432}"/>
              </a:ext>
            </a:extLst>
          </p:cNvPr>
          <p:cNvSpPr txBox="1"/>
          <p:nvPr userDrawn="1"/>
        </p:nvSpPr>
        <p:spPr>
          <a:xfrm>
            <a:off x="4848387" y="6611684"/>
            <a:ext cx="2495227" cy="123111"/>
          </a:xfrm>
          <a:prstGeom prst="rect">
            <a:avLst/>
          </a:prstGeom>
          <a:noFill/>
        </p:spPr>
        <p:txBody>
          <a:bodyPr wrap="square" lIns="0" tIns="0" rIns="0" bIns="0" rtlCol="0">
            <a:spAutoFit/>
          </a:bodyPr>
          <a:lstStyle/>
          <a:p>
            <a:pPr algn="ctr"/>
            <a:r>
              <a:rPr lang="en-US" sz="800" kern="1200" dirty="0">
                <a:solidFill>
                  <a:schemeClr val="bg1"/>
                </a:solidFill>
                <a:latin typeface="Inter" panose="020B0502030000000004" pitchFamily="34" charset="0"/>
                <a:ea typeface="Inter" panose="020B0502030000000004" pitchFamily="34" charset="0"/>
                <a:cs typeface="+mn-cs"/>
              </a:rPr>
              <a:t>© Everbridge, Inc. Confidential &amp; Proprietary.</a:t>
            </a:r>
          </a:p>
        </p:txBody>
      </p:sp>
      <p:sp>
        <p:nvSpPr>
          <p:cNvPr id="5" name="Rectangle 4">
            <a:extLst>
              <a:ext uri="{FF2B5EF4-FFF2-40B4-BE49-F238E27FC236}">
                <a16:creationId xmlns:a16="http://schemas.microsoft.com/office/drawing/2014/main" id="{7E4B9E06-E934-AF4B-5978-1FE8F6BB1DA1}"/>
              </a:ext>
            </a:extLst>
          </p:cNvPr>
          <p:cNvSpPr/>
          <p:nvPr userDrawn="1"/>
        </p:nvSpPr>
        <p:spPr>
          <a:xfrm>
            <a:off x="0" y="6411310"/>
            <a:ext cx="1755228" cy="446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49EA782F-5035-BD54-E15E-8E315E6652B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1000" y="6569222"/>
            <a:ext cx="1016928" cy="204252"/>
          </a:xfrm>
          <a:prstGeom prst="rect">
            <a:avLst/>
          </a:prstGeom>
        </p:spPr>
      </p:pic>
    </p:spTree>
    <p:extLst>
      <p:ext uri="{BB962C8B-B14F-4D97-AF65-F5344CB8AC3E}">
        <p14:creationId xmlns:p14="http://schemas.microsoft.com/office/powerpoint/2010/main" val="613568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Slide - redsk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B86032A-43D0-78BA-0BE9-24D332A917D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7">
            <a:extLst>
              <a:ext uri="{FF2B5EF4-FFF2-40B4-BE49-F238E27FC236}">
                <a16:creationId xmlns:a16="http://schemas.microsoft.com/office/drawing/2014/main" id="{F56E4E14-4C75-7C99-C075-50C2F9229E34}"/>
              </a:ext>
            </a:extLst>
          </p:cNvPr>
          <p:cNvSpPr/>
          <p:nvPr userDrawn="1"/>
        </p:nvSpPr>
        <p:spPr>
          <a:xfrm rot="5400000">
            <a:off x="8512375" y="29"/>
            <a:ext cx="3170588" cy="3170530"/>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FD8B132C-6123-A770-46FE-FF63299470B0}"/>
              </a:ext>
            </a:extLst>
          </p:cNvPr>
          <p:cNvSpPr/>
          <p:nvPr userDrawn="1"/>
        </p:nvSpPr>
        <p:spPr>
          <a:xfrm>
            <a:off x="6535479" y="414670"/>
            <a:ext cx="5656521" cy="6453963"/>
          </a:xfrm>
          <a:custGeom>
            <a:avLst/>
            <a:gdLst>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62986 w 5656521"/>
              <a:gd name="connsiteY5" fmla="*/ 2200939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31089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 name="connsiteX0" fmla="*/ 5656521 w 5656521"/>
              <a:gd name="connsiteY0" fmla="*/ 0 h 6453963"/>
              <a:gd name="connsiteX1" fmla="*/ 5656521 w 5656521"/>
              <a:gd name="connsiteY1" fmla="*/ 3179135 h 6453963"/>
              <a:gd name="connsiteX2" fmla="*/ 3934046 w 5656521"/>
              <a:gd name="connsiteY2" fmla="*/ 4253023 h 6453963"/>
              <a:gd name="connsiteX3" fmla="*/ 3200400 w 5656521"/>
              <a:gd name="connsiteY3" fmla="*/ 6453963 h 6453963"/>
              <a:gd name="connsiteX4" fmla="*/ 0 w 5656521"/>
              <a:gd name="connsiteY4" fmla="*/ 6453963 h 6453963"/>
              <a:gd name="connsiteX5" fmla="*/ 1584251 w 5656521"/>
              <a:gd name="connsiteY5" fmla="*/ 2190307 h 6453963"/>
              <a:gd name="connsiteX6" fmla="*/ 5656521 w 5656521"/>
              <a:gd name="connsiteY6" fmla="*/ 0 h 645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6521" h="6453963">
                <a:moveTo>
                  <a:pt x="5656521" y="0"/>
                </a:moveTo>
                <a:lnTo>
                  <a:pt x="5656521" y="3179135"/>
                </a:lnTo>
                <a:cubicBezTo>
                  <a:pt x="5007935" y="3409507"/>
                  <a:pt x="4518837" y="3544187"/>
                  <a:pt x="3934046" y="4253023"/>
                </a:cubicBezTo>
                <a:cubicBezTo>
                  <a:pt x="3232297" y="5103628"/>
                  <a:pt x="3232298" y="5890437"/>
                  <a:pt x="3200400" y="6453963"/>
                </a:cubicBezTo>
                <a:lnTo>
                  <a:pt x="0" y="6453963"/>
                </a:lnTo>
                <a:cubicBezTo>
                  <a:pt x="85060" y="5394251"/>
                  <a:pt x="361506" y="3568995"/>
                  <a:pt x="1584251" y="2190307"/>
                </a:cubicBezTo>
                <a:cubicBezTo>
                  <a:pt x="2587255" y="928578"/>
                  <a:pt x="4302642" y="177210"/>
                  <a:pt x="5656521" y="0"/>
                </a:cubicBezTo>
                <a:close/>
              </a:path>
            </a:pathLst>
          </a:custGeom>
          <a:blipFill>
            <a:blip r:embed="rId2"/>
            <a:srcRect/>
            <a:stretch>
              <a:fillRect l="-38919" r="-322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BD3A4-0595-1708-7294-B2BA87CF1380}"/>
              </a:ext>
            </a:extLst>
          </p:cNvPr>
          <p:cNvSpPr>
            <a:spLocks noGrp="1"/>
          </p:cNvSpPr>
          <p:nvPr>
            <p:ph type="ctrTitle"/>
          </p:nvPr>
        </p:nvSpPr>
        <p:spPr>
          <a:xfrm>
            <a:off x="381000" y="2497451"/>
            <a:ext cx="6635097" cy="1661993"/>
          </a:xfrm>
        </p:spPr>
        <p:txBody>
          <a:bodyPr anchor="b">
            <a:spAutoFit/>
          </a:bodyPr>
          <a:lstStyle>
            <a:lvl1pPr algn="l">
              <a:defRPr sz="6000" b="0" i="0">
                <a:latin typeface="Inter" panose="020B0502030000000004" pitchFamily="34" charset="0"/>
                <a:ea typeface="Inter" panose="020B05020300000000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94ED9A3C-2C94-A0DA-A1E9-99219F9CBEB4}"/>
              </a:ext>
            </a:extLst>
          </p:cNvPr>
          <p:cNvSpPr>
            <a:spLocks noGrp="1"/>
          </p:cNvSpPr>
          <p:nvPr>
            <p:ph type="subTitle" idx="1"/>
          </p:nvPr>
        </p:nvSpPr>
        <p:spPr>
          <a:xfrm>
            <a:off x="381000" y="4465164"/>
            <a:ext cx="3879915" cy="553998"/>
          </a:xfrm>
        </p:spPr>
        <p:txBody>
          <a:bodyPr wrap="square" lIns="0" tIns="0" rIns="0" bIns="0">
            <a:sp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9">
            <a:extLst>
              <a:ext uri="{FF2B5EF4-FFF2-40B4-BE49-F238E27FC236}">
                <a16:creationId xmlns:a16="http://schemas.microsoft.com/office/drawing/2014/main" id="{36176161-E046-E1CE-0A4C-DCC2293C2F10}"/>
              </a:ext>
            </a:extLst>
          </p:cNvPr>
          <p:cNvSpPr>
            <a:spLocks noGrp="1"/>
          </p:cNvSpPr>
          <p:nvPr>
            <p:ph type="body" sz="quarter" idx="13"/>
          </p:nvPr>
        </p:nvSpPr>
        <p:spPr>
          <a:xfrm>
            <a:off x="381000" y="5910156"/>
            <a:ext cx="3880297" cy="193899"/>
          </a:xfrm>
        </p:spPr>
        <p:txBody>
          <a:bodyPr wrap="square" lIns="0" tIns="0" rIns="0" bIns="0">
            <a:spAutoFit/>
          </a:bodyPr>
          <a:lstStyle>
            <a:lvl1pPr marL="0" indent="0">
              <a:buNone/>
              <a:defRPr sz="1400">
                <a:solidFill>
                  <a:schemeClr val="tx2"/>
                </a:solidFill>
              </a:defRPr>
            </a:lvl1pPr>
          </a:lstStyle>
          <a:p>
            <a:pPr lvl="0"/>
            <a:r>
              <a:rPr lang="en-US"/>
              <a:t>Click to edit Master text styles</a:t>
            </a:r>
          </a:p>
        </p:txBody>
      </p:sp>
      <p:pic>
        <p:nvPicPr>
          <p:cNvPr id="24" name="Graphic 23">
            <a:extLst>
              <a:ext uri="{FF2B5EF4-FFF2-40B4-BE49-F238E27FC236}">
                <a16:creationId xmlns:a16="http://schemas.microsoft.com/office/drawing/2014/main" id="{685F781E-B091-6135-A41C-6CA95E30F6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99652" y="4637988"/>
            <a:ext cx="2220011" cy="2220011"/>
          </a:xfrm>
          <a:prstGeom prst="rect">
            <a:avLst/>
          </a:prstGeom>
        </p:spPr>
      </p:pic>
      <p:pic>
        <p:nvPicPr>
          <p:cNvPr id="5" name="Graphic 4">
            <a:extLst>
              <a:ext uri="{FF2B5EF4-FFF2-40B4-BE49-F238E27FC236}">
                <a16:creationId xmlns:a16="http://schemas.microsoft.com/office/drawing/2014/main" id="{44120321-0957-4D4F-F5F8-AADF22C12BF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81000" y="722219"/>
            <a:ext cx="2157051" cy="733842"/>
          </a:xfrm>
          <a:prstGeom prst="rect">
            <a:avLst/>
          </a:prstGeom>
        </p:spPr>
      </p:pic>
    </p:spTree>
    <p:extLst>
      <p:ext uri="{BB962C8B-B14F-4D97-AF65-F5344CB8AC3E}">
        <p14:creationId xmlns:p14="http://schemas.microsoft.com/office/powerpoint/2010/main" val="86543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w/ Subhead">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0F39BA7E-1D2F-4DCC-C6C2-07E490E15D43}"/>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1BA8B65D-AE6A-22BD-59FF-F8463BF2020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084FF16-D8DE-6FD3-6A3C-0260A8416DF7}"/>
              </a:ext>
            </a:extLst>
          </p:cNvPr>
          <p:cNvSpPr>
            <a:spLocks noGrp="1"/>
          </p:cNvSpPr>
          <p:nvPr>
            <p:ph idx="1"/>
          </p:nvPr>
        </p:nvSpPr>
        <p:spPr>
          <a:xfrm>
            <a:off x="381000" y="1855862"/>
            <a:ext cx="11430000" cy="4621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E42AE54-1078-E543-B702-5D1439C03FC4}"/>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4" name="Text Placeholder 9">
            <a:extLst>
              <a:ext uri="{FF2B5EF4-FFF2-40B4-BE49-F238E27FC236}">
                <a16:creationId xmlns:a16="http://schemas.microsoft.com/office/drawing/2014/main" id="{F1D6C629-4014-C8ED-3E2B-C494CC7F0C33}"/>
              </a:ext>
            </a:extLst>
          </p:cNvPr>
          <p:cNvSpPr>
            <a:spLocks noGrp="1"/>
          </p:cNvSpPr>
          <p:nvPr>
            <p:ph type="body" sz="quarter" idx="13"/>
          </p:nvPr>
        </p:nvSpPr>
        <p:spPr>
          <a:xfrm>
            <a:off x="380999" y="1034216"/>
            <a:ext cx="11429999" cy="249299"/>
          </a:xfrm>
        </p:spPr>
        <p:txBody>
          <a:bodyPr wrap="square" lIns="0" tIns="0" rIns="0" bIns="0">
            <a:spAutoFit/>
          </a:bodyPr>
          <a:lstStyle>
            <a:lvl1pPr marL="0" indent="0">
              <a:buNone/>
              <a:defRPr sz="18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7314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8FF71C9F-BEDC-96E9-3F8E-B11A2B1A52DA}"/>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444238"/>
            <a:ext cx="5395957" cy="5048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2A4A484-1E74-D62B-13A9-5C95D52AFB46}"/>
              </a:ext>
            </a:extLst>
          </p:cNvPr>
          <p:cNvSpPr>
            <a:spLocks noGrp="1"/>
          </p:cNvSpPr>
          <p:nvPr>
            <p:ph sz="half" idx="2"/>
          </p:nvPr>
        </p:nvSpPr>
        <p:spPr>
          <a:xfrm>
            <a:off x="6415043" y="1444238"/>
            <a:ext cx="5395957" cy="5048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Tree>
    <p:extLst>
      <p:ext uri="{BB962C8B-B14F-4D97-AF65-F5344CB8AC3E}">
        <p14:creationId xmlns:p14="http://schemas.microsoft.com/office/powerpoint/2010/main" val="119505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w/ Subhead">
    <p:spTree>
      <p:nvGrpSpPr>
        <p:cNvPr id="1" name=""/>
        <p:cNvGrpSpPr/>
        <p:nvPr/>
      </p:nvGrpSpPr>
      <p:grpSpPr>
        <a:xfrm>
          <a:off x="0" y="0"/>
          <a:ext cx="0" cy="0"/>
          <a:chOff x="0" y="0"/>
          <a:chExt cx="0" cy="0"/>
        </a:xfrm>
      </p:grpSpPr>
      <p:sp>
        <p:nvSpPr>
          <p:cNvPr id="5" name="Graphic 7">
            <a:extLst>
              <a:ext uri="{FF2B5EF4-FFF2-40B4-BE49-F238E27FC236}">
                <a16:creationId xmlns:a16="http://schemas.microsoft.com/office/drawing/2014/main" id="{A9D32172-DD9B-86E4-678C-7B198C7100E7}"/>
              </a:ext>
            </a:extLst>
          </p:cNvPr>
          <p:cNvSpPr/>
          <p:nvPr userDrawn="1"/>
        </p:nvSpPr>
        <p:spPr>
          <a:xfrm rot="10800000">
            <a:off x="10558690" y="5224719"/>
            <a:ext cx="1633309" cy="1633279"/>
          </a:xfrm>
          <a:custGeom>
            <a:avLst/>
            <a:gdLst>
              <a:gd name="connsiteX0" fmla="*/ 0 w 1809932"/>
              <a:gd name="connsiteY0" fmla="*/ 0 h 1809899"/>
              <a:gd name="connsiteX1" fmla="*/ 0 w 1809932"/>
              <a:gd name="connsiteY1" fmla="*/ 1809899 h 1809899"/>
              <a:gd name="connsiteX2" fmla="*/ 1809932 w 1809932"/>
              <a:gd name="connsiteY2" fmla="*/ 0 h 1809899"/>
              <a:gd name="connsiteX3" fmla="*/ 0 w 1809932"/>
              <a:gd name="connsiteY3" fmla="*/ 0 h 1809899"/>
              <a:gd name="connsiteX0" fmla="*/ 0 w 1809932"/>
              <a:gd name="connsiteY0" fmla="*/ 0 h 1809899"/>
              <a:gd name="connsiteX1" fmla="*/ 0 w 1809932"/>
              <a:gd name="connsiteY1" fmla="*/ 1809899 h 1809899"/>
              <a:gd name="connsiteX2" fmla="*/ 1809932 w 1809932"/>
              <a:gd name="connsiteY2" fmla="*/ 0 h 1809899"/>
              <a:gd name="connsiteX3" fmla="*/ 91440 w 1809932"/>
              <a:gd name="connsiteY3" fmla="*/ 91440 h 1809899"/>
              <a:gd name="connsiteX0" fmla="*/ 0 w 1809932"/>
              <a:gd name="connsiteY0" fmla="*/ 0 h 1809899"/>
              <a:gd name="connsiteX1" fmla="*/ 0 w 1809932"/>
              <a:gd name="connsiteY1" fmla="*/ 1809899 h 1809899"/>
              <a:gd name="connsiteX2" fmla="*/ 1809932 w 1809932"/>
              <a:gd name="connsiteY2" fmla="*/ 0 h 1809899"/>
              <a:gd name="connsiteX0" fmla="*/ 0 w 1809932"/>
              <a:gd name="connsiteY0" fmla="*/ 1809899 h 1809899"/>
              <a:gd name="connsiteX1" fmla="*/ 1809932 w 1809932"/>
              <a:gd name="connsiteY1" fmla="*/ 0 h 1809899"/>
            </a:gdLst>
            <a:ahLst/>
            <a:cxnLst>
              <a:cxn ang="0">
                <a:pos x="connsiteX0" y="connsiteY0"/>
              </a:cxn>
              <a:cxn ang="0">
                <a:pos x="connsiteX1" y="connsiteY1"/>
              </a:cxn>
            </a:cxnLst>
            <a:rect l="l" t="t" r="r" b="b"/>
            <a:pathLst>
              <a:path w="1809932" h="1809899">
                <a:moveTo>
                  <a:pt x="0" y="1809899"/>
                </a:moveTo>
                <a:cubicBezTo>
                  <a:pt x="999615" y="1809899"/>
                  <a:pt x="1809932" y="999596"/>
                  <a:pt x="1809932" y="0"/>
                </a:cubicBezTo>
              </a:path>
            </a:pathLst>
          </a:custGeom>
          <a:noFill/>
          <a:ln w="104905"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381000" y="1855862"/>
            <a:ext cx="5395957" cy="4637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2A4A484-1E74-D62B-13A9-5C95D52AFB46}"/>
              </a:ext>
            </a:extLst>
          </p:cNvPr>
          <p:cNvSpPr>
            <a:spLocks noGrp="1"/>
          </p:cNvSpPr>
          <p:nvPr>
            <p:ph sz="half" idx="2"/>
          </p:nvPr>
        </p:nvSpPr>
        <p:spPr>
          <a:xfrm>
            <a:off x="6415043" y="1855862"/>
            <a:ext cx="5395957" cy="4637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sp>
        <p:nvSpPr>
          <p:cNvPr id="8" name="Text Placeholder 9">
            <a:extLst>
              <a:ext uri="{FF2B5EF4-FFF2-40B4-BE49-F238E27FC236}">
                <a16:creationId xmlns:a16="http://schemas.microsoft.com/office/drawing/2014/main" id="{032B80C3-B923-6969-2F8F-9588F9113A96}"/>
              </a:ext>
            </a:extLst>
          </p:cNvPr>
          <p:cNvSpPr>
            <a:spLocks noGrp="1"/>
          </p:cNvSpPr>
          <p:nvPr>
            <p:ph type="body" sz="quarter" idx="13"/>
          </p:nvPr>
        </p:nvSpPr>
        <p:spPr>
          <a:xfrm>
            <a:off x="380999" y="1034216"/>
            <a:ext cx="11429999" cy="249299"/>
          </a:xfrm>
        </p:spPr>
        <p:txBody>
          <a:bodyPr wrap="square" lIns="0" tIns="0" rIns="0" bIns="0">
            <a:spAutoFit/>
          </a:bodyPr>
          <a:lstStyle>
            <a:lvl1pPr marL="0" indent="0">
              <a:buNone/>
              <a:defRPr sz="18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79686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w/ Icons">
    <p:spTree>
      <p:nvGrpSpPr>
        <p:cNvPr id="1" name=""/>
        <p:cNvGrpSpPr/>
        <p:nvPr/>
      </p:nvGrpSpPr>
      <p:grpSpPr>
        <a:xfrm>
          <a:off x="0" y="0"/>
          <a:ext cx="0" cy="0"/>
          <a:chOff x="0" y="0"/>
          <a:chExt cx="0" cy="0"/>
        </a:xfrm>
      </p:grpSpPr>
      <p:sp>
        <p:nvSpPr>
          <p:cNvPr id="4" name="Oval 8">
            <a:extLst>
              <a:ext uri="{FF2B5EF4-FFF2-40B4-BE49-F238E27FC236}">
                <a16:creationId xmlns:a16="http://schemas.microsoft.com/office/drawing/2014/main" id="{74AC8D9C-1CB4-0F85-FA67-1D6E6266B101}"/>
              </a:ext>
            </a:extLst>
          </p:cNvPr>
          <p:cNvSpPr/>
          <p:nvPr userDrawn="1"/>
        </p:nvSpPr>
        <p:spPr>
          <a:xfrm>
            <a:off x="11210375" y="5861357"/>
            <a:ext cx="615642" cy="615642"/>
          </a:xfrm>
          <a:custGeom>
            <a:avLst/>
            <a:gdLst>
              <a:gd name="connsiteX0" fmla="*/ 0 w 5702300"/>
              <a:gd name="connsiteY0" fmla="*/ 2851150 h 5702300"/>
              <a:gd name="connsiteX1" fmla="*/ 2851150 w 5702300"/>
              <a:gd name="connsiteY1" fmla="*/ 0 h 5702300"/>
              <a:gd name="connsiteX2" fmla="*/ 5702300 w 5702300"/>
              <a:gd name="connsiteY2" fmla="*/ 2851150 h 5702300"/>
              <a:gd name="connsiteX3" fmla="*/ 2851150 w 5702300"/>
              <a:gd name="connsiteY3" fmla="*/ 5702300 h 5702300"/>
              <a:gd name="connsiteX4" fmla="*/ 0 w 5702300"/>
              <a:gd name="connsiteY4" fmla="*/ 2851150 h 5702300"/>
              <a:gd name="connsiteX0" fmla="*/ 5702300 w 5793740"/>
              <a:gd name="connsiteY0" fmla="*/ 2851150 h 5702300"/>
              <a:gd name="connsiteX1" fmla="*/ 2851150 w 5793740"/>
              <a:gd name="connsiteY1" fmla="*/ 5702300 h 5702300"/>
              <a:gd name="connsiteX2" fmla="*/ 0 w 5793740"/>
              <a:gd name="connsiteY2" fmla="*/ 2851150 h 5702300"/>
              <a:gd name="connsiteX3" fmla="*/ 2851150 w 5793740"/>
              <a:gd name="connsiteY3" fmla="*/ 0 h 5702300"/>
              <a:gd name="connsiteX4" fmla="*/ 5793740 w 5793740"/>
              <a:gd name="connsiteY4" fmla="*/ 2942590 h 5702300"/>
              <a:gd name="connsiteX0" fmla="*/ 5702300 w 5702300"/>
              <a:gd name="connsiteY0" fmla="*/ 2851150 h 5702300"/>
              <a:gd name="connsiteX1" fmla="*/ 2851150 w 5702300"/>
              <a:gd name="connsiteY1" fmla="*/ 5702300 h 5702300"/>
              <a:gd name="connsiteX2" fmla="*/ 0 w 5702300"/>
              <a:gd name="connsiteY2" fmla="*/ 2851150 h 5702300"/>
              <a:gd name="connsiteX3" fmla="*/ 2851150 w 5702300"/>
              <a:gd name="connsiteY3" fmla="*/ 0 h 5702300"/>
              <a:gd name="connsiteX0" fmla="*/ 2851150 w 2851150"/>
              <a:gd name="connsiteY0" fmla="*/ 5702300 h 5702300"/>
              <a:gd name="connsiteX1" fmla="*/ 0 w 2851150"/>
              <a:gd name="connsiteY1" fmla="*/ 2851150 h 5702300"/>
              <a:gd name="connsiteX2" fmla="*/ 2851150 w 2851150"/>
              <a:gd name="connsiteY2" fmla="*/ 0 h 5702300"/>
              <a:gd name="connsiteX0" fmla="*/ 0 w 2851150"/>
              <a:gd name="connsiteY0" fmla="*/ 2851150 h 2851150"/>
              <a:gd name="connsiteX1" fmla="*/ 2851150 w 2851150"/>
              <a:gd name="connsiteY1" fmla="*/ 0 h 2851150"/>
            </a:gdLst>
            <a:ahLst/>
            <a:cxnLst>
              <a:cxn ang="0">
                <a:pos x="connsiteX0" y="connsiteY0"/>
              </a:cxn>
              <a:cxn ang="0">
                <a:pos x="connsiteX1" y="connsiteY1"/>
              </a:cxn>
            </a:cxnLst>
            <a:rect l="l" t="t" r="r" b="b"/>
            <a:pathLst>
              <a:path w="2851150" h="2851150">
                <a:moveTo>
                  <a:pt x="0" y="2851150"/>
                </a:moveTo>
                <a:cubicBezTo>
                  <a:pt x="0" y="1276503"/>
                  <a:pt x="1276503" y="0"/>
                  <a:pt x="2851150" y="0"/>
                </a:cubicBezTo>
              </a:path>
            </a:pathLst>
          </a:custGeom>
          <a:noFill/>
          <a:ln w="508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58969-680F-243A-F17E-F3E56AA83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133A3-26FD-11DD-537D-5B50A8EECCBC}"/>
              </a:ext>
            </a:extLst>
          </p:cNvPr>
          <p:cNvSpPr>
            <a:spLocks noGrp="1"/>
          </p:cNvSpPr>
          <p:nvPr>
            <p:ph sz="half" idx="1"/>
          </p:nvPr>
        </p:nvSpPr>
        <p:spPr>
          <a:xfrm>
            <a:off x="820396" y="3059399"/>
            <a:ext cx="4836208" cy="294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8C2D0A4-7255-DC66-141B-1BA12095E4BD}"/>
              </a:ext>
            </a:extLst>
          </p:cNvPr>
          <p:cNvSpPr>
            <a:spLocks noGrp="1"/>
          </p:cNvSpPr>
          <p:nvPr>
            <p:ph type="sldNum" sz="quarter" idx="12"/>
          </p:nvPr>
        </p:nvSpPr>
        <p:spPr/>
        <p:txBody>
          <a:bodyPr/>
          <a:lstStyle/>
          <a:p>
            <a:fld id="{676C752E-1030-904C-9DAC-D18E3207C107}" type="slidenum">
              <a:rPr lang="en-US" smtClean="0"/>
              <a:t>‹#›</a:t>
            </a:fld>
            <a:endParaRPr lang="en-US"/>
          </a:p>
        </p:txBody>
      </p:sp>
      <p:cxnSp>
        <p:nvCxnSpPr>
          <p:cNvPr id="6" name="Straight Connector 5">
            <a:extLst>
              <a:ext uri="{FF2B5EF4-FFF2-40B4-BE49-F238E27FC236}">
                <a16:creationId xmlns:a16="http://schemas.microsoft.com/office/drawing/2014/main" id="{285FACC6-2E98-762C-A5E6-8F1F459B88B7}"/>
              </a:ext>
            </a:extLst>
          </p:cNvPr>
          <p:cNvCxnSpPr/>
          <p:nvPr userDrawn="1"/>
        </p:nvCxnSpPr>
        <p:spPr>
          <a:xfrm>
            <a:off x="0" y="1427146"/>
            <a:ext cx="12192000" cy="0"/>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0BC89D2-F5F6-4FC7-2988-CE17E3821E2C}"/>
              </a:ext>
            </a:extLst>
          </p:cNvPr>
          <p:cNvCxnSpPr/>
          <p:nvPr userDrawn="1"/>
        </p:nvCxnSpPr>
        <p:spPr>
          <a:xfrm>
            <a:off x="0" y="6477711"/>
            <a:ext cx="12192000" cy="0"/>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E42A36-A186-ECA6-141F-DAC220550294}"/>
              </a:ext>
            </a:extLst>
          </p:cNvPr>
          <p:cNvCxnSpPr>
            <a:cxnSpLocks/>
          </p:cNvCxnSpPr>
          <p:nvPr userDrawn="1"/>
        </p:nvCxnSpPr>
        <p:spPr>
          <a:xfrm flipV="1">
            <a:off x="372454"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92B87FE-AC47-2CB1-29A1-703472A3AD5D}"/>
              </a:ext>
            </a:extLst>
          </p:cNvPr>
          <p:cNvCxnSpPr>
            <a:cxnSpLocks/>
          </p:cNvCxnSpPr>
          <p:nvPr userDrawn="1"/>
        </p:nvCxnSpPr>
        <p:spPr>
          <a:xfrm flipV="1">
            <a:off x="6096000"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C0CB240-25D7-31B3-F30F-D897AB1B1E7F}"/>
              </a:ext>
            </a:extLst>
          </p:cNvPr>
          <p:cNvCxnSpPr>
            <a:cxnSpLocks/>
          </p:cNvCxnSpPr>
          <p:nvPr userDrawn="1"/>
        </p:nvCxnSpPr>
        <p:spPr>
          <a:xfrm flipV="1">
            <a:off x="11821683" y="1427146"/>
            <a:ext cx="0" cy="5049853"/>
          </a:xfrm>
          <a:prstGeom prst="line">
            <a:avLst/>
          </a:prstGeom>
          <a:ln w="12700">
            <a:solidFill>
              <a:srgbClr val="E4E4E8"/>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6655E0DE-BF02-1E9D-DF2A-73D935A55E68}"/>
              </a:ext>
            </a:extLst>
          </p:cNvPr>
          <p:cNvSpPr>
            <a:spLocks noGrp="1"/>
          </p:cNvSpPr>
          <p:nvPr>
            <p:ph type="pic" sz="quarter" idx="13"/>
          </p:nvPr>
        </p:nvSpPr>
        <p:spPr>
          <a:xfrm>
            <a:off x="828675" y="1957388"/>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
        <p:nvSpPr>
          <p:cNvPr id="16" name="Content Placeholder 2">
            <a:extLst>
              <a:ext uri="{FF2B5EF4-FFF2-40B4-BE49-F238E27FC236}">
                <a16:creationId xmlns:a16="http://schemas.microsoft.com/office/drawing/2014/main" id="{75ACC726-D2BD-4776-BB92-C763F3ECEBAF}"/>
              </a:ext>
            </a:extLst>
          </p:cNvPr>
          <p:cNvSpPr>
            <a:spLocks noGrp="1"/>
          </p:cNvSpPr>
          <p:nvPr>
            <p:ph sz="half" idx="14"/>
          </p:nvPr>
        </p:nvSpPr>
        <p:spPr>
          <a:xfrm>
            <a:off x="6527117" y="3059399"/>
            <a:ext cx="4836208" cy="294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4">
            <a:extLst>
              <a:ext uri="{FF2B5EF4-FFF2-40B4-BE49-F238E27FC236}">
                <a16:creationId xmlns:a16="http://schemas.microsoft.com/office/drawing/2014/main" id="{630CA0D7-3C8E-A0C1-049F-9E614275E1A0}"/>
              </a:ext>
            </a:extLst>
          </p:cNvPr>
          <p:cNvSpPr>
            <a:spLocks noGrp="1"/>
          </p:cNvSpPr>
          <p:nvPr>
            <p:ph type="pic" sz="quarter" idx="15"/>
          </p:nvPr>
        </p:nvSpPr>
        <p:spPr>
          <a:xfrm>
            <a:off x="6535396" y="1957388"/>
            <a:ext cx="735013" cy="735012"/>
          </a:xfrm>
        </p:spPr>
        <p:txBody>
          <a:bodyPr lIns="0" tIns="0" rIns="0" bIns="0" anchor="ctr">
            <a:normAutofit/>
          </a:bodyPr>
          <a:lstStyle>
            <a:lvl1pPr marL="0" indent="0" algn="ctr">
              <a:buNone/>
              <a:defRPr sz="1000"/>
            </a:lvl1pPr>
          </a:lstStyle>
          <a:p>
            <a:r>
              <a:rPr lang="en-US"/>
              <a:t>Click icon to add picture</a:t>
            </a:r>
            <a:endParaRPr lang="en-US" dirty="0"/>
          </a:p>
        </p:txBody>
      </p:sp>
    </p:spTree>
    <p:extLst>
      <p:ext uri="{BB962C8B-B14F-4D97-AF65-F5344CB8AC3E}">
        <p14:creationId xmlns:p14="http://schemas.microsoft.com/office/powerpoint/2010/main" val="107606830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0E617-91E7-55FC-2B21-6DB5399AAB87}"/>
              </a:ext>
            </a:extLst>
          </p:cNvPr>
          <p:cNvSpPr>
            <a:spLocks noGrp="1"/>
          </p:cNvSpPr>
          <p:nvPr>
            <p:ph type="title"/>
          </p:nvPr>
        </p:nvSpPr>
        <p:spPr>
          <a:xfrm>
            <a:off x="381000" y="381000"/>
            <a:ext cx="11430000" cy="553998"/>
          </a:xfrm>
          <a:prstGeom prst="rect">
            <a:avLst/>
          </a:prstGeom>
        </p:spPr>
        <p:txBody>
          <a:bodyPr vert="horz" lIns="0" tIns="0" rIns="0" bIns="0" rtlCol="0" anchor="t" anchorCtr="0">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8577EE-5BB5-0381-7219-DA30A276429E}"/>
              </a:ext>
            </a:extLst>
          </p:cNvPr>
          <p:cNvSpPr>
            <a:spLocks noGrp="1"/>
          </p:cNvSpPr>
          <p:nvPr>
            <p:ph type="body" idx="1"/>
          </p:nvPr>
        </p:nvSpPr>
        <p:spPr>
          <a:xfrm>
            <a:off x="381000" y="1444238"/>
            <a:ext cx="11430000" cy="503276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AA76D7B-6026-9257-3503-BA74144B7D63}"/>
              </a:ext>
            </a:extLst>
          </p:cNvPr>
          <p:cNvSpPr>
            <a:spLocks noGrp="1"/>
          </p:cNvSpPr>
          <p:nvPr>
            <p:ph type="sldNum" sz="quarter" idx="4"/>
          </p:nvPr>
        </p:nvSpPr>
        <p:spPr>
          <a:xfrm>
            <a:off x="6096000" y="6492875"/>
            <a:ext cx="5715000" cy="365125"/>
          </a:xfrm>
          <a:prstGeom prst="rect">
            <a:avLst/>
          </a:prstGeom>
        </p:spPr>
        <p:txBody>
          <a:bodyPr vert="horz" lIns="0" tIns="0" rIns="0" bIns="0" rtlCol="0" anchor="ctr"/>
          <a:lstStyle>
            <a:lvl1pPr algn="r">
              <a:defRPr sz="800">
                <a:solidFill>
                  <a:schemeClr val="tx2"/>
                </a:solidFill>
                <a:latin typeface="Inter" panose="020B0502030000000004" pitchFamily="34" charset="0"/>
                <a:ea typeface="Inter" panose="020B0502030000000004" pitchFamily="34" charset="0"/>
              </a:defRPr>
            </a:lvl1pPr>
          </a:lstStyle>
          <a:p>
            <a:fld id="{676C752E-1030-904C-9DAC-D18E3207C107}" type="slidenum">
              <a:rPr lang="en-US" smtClean="0"/>
              <a:pPr/>
              <a:t>‹#›</a:t>
            </a:fld>
            <a:endParaRPr lang="en-US" dirty="0"/>
          </a:p>
        </p:txBody>
      </p:sp>
      <p:sp>
        <p:nvSpPr>
          <p:cNvPr id="11" name="TextBox 10">
            <a:extLst>
              <a:ext uri="{FF2B5EF4-FFF2-40B4-BE49-F238E27FC236}">
                <a16:creationId xmlns:a16="http://schemas.microsoft.com/office/drawing/2014/main" id="{6D683D7F-A6A1-7064-810C-BA990940307E}"/>
              </a:ext>
            </a:extLst>
          </p:cNvPr>
          <p:cNvSpPr txBox="1"/>
          <p:nvPr userDrawn="1"/>
        </p:nvSpPr>
        <p:spPr>
          <a:xfrm>
            <a:off x="4848387" y="6611684"/>
            <a:ext cx="2495227" cy="123111"/>
          </a:xfrm>
          <a:prstGeom prst="rect">
            <a:avLst/>
          </a:prstGeom>
          <a:noFill/>
        </p:spPr>
        <p:txBody>
          <a:bodyPr wrap="square" lIns="0" tIns="0" rIns="0" bIns="0" rtlCol="0">
            <a:spAutoFit/>
          </a:bodyPr>
          <a:lstStyle/>
          <a:p>
            <a:pPr algn="ctr"/>
            <a:r>
              <a:rPr lang="en-US" sz="800" kern="1200" dirty="0">
                <a:solidFill>
                  <a:schemeClr val="tx2"/>
                </a:solidFill>
                <a:latin typeface="Inter" panose="020B0502030000000004" pitchFamily="34" charset="0"/>
                <a:ea typeface="Inter" panose="020B0502030000000004" pitchFamily="34" charset="0"/>
                <a:cs typeface="+mn-cs"/>
              </a:rPr>
              <a:t>© Everbridge, Inc. Confidential &amp; Proprietary.</a:t>
            </a:r>
          </a:p>
        </p:txBody>
      </p:sp>
      <p:pic>
        <p:nvPicPr>
          <p:cNvPr id="12" name="Graphic 11">
            <a:extLst>
              <a:ext uri="{FF2B5EF4-FFF2-40B4-BE49-F238E27FC236}">
                <a16:creationId xmlns:a16="http://schemas.microsoft.com/office/drawing/2014/main" id="{7EFF8C4D-8E9B-9C5E-918B-9B63854796F3}"/>
              </a:ext>
            </a:extLst>
          </p:cNvPr>
          <p:cNvPicPr>
            <a:picLocks noChangeAspect="1"/>
          </p:cNvPicPr>
          <p:nvPr userDrawn="1"/>
        </p:nvPicPr>
        <p:blipFill>
          <a:blip r:embed="rId55" cstate="screen">
            <a:extLst>
              <a:ext uri="{28A0092B-C50C-407E-A947-70E740481C1C}">
                <a14:useLocalDpi xmlns:a14="http://schemas.microsoft.com/office/drawing/2010/main"/>
              </a:ext>
              <a:ext uri="{96DAC541-7B7A-43D3-8B79-37D633B846F1}">
                <asvg:svgBlip xmlns:asvg="http://schemas.microsoft.com/office/drawing/2016/SVG/main" r:embed="rId56"/>
              </a:ext>
            </a:extLst>
          </a:blip>
          <a:stretch>
            <a:fillRect/>
          </a:stretch>
        </p:blipFill>
        <p:spPr>
          <a:xfrm>
            <a:off x="381000" y="6569222"/>
            <a:ext cx="1016928" cy="201483"/>
          </a:xfrm>
          <a:prstGeom prst="rect">
            <a:avLst/>
          </a:prstGeom>
        </p:spPr>
      </p:pic>
    </p:spTree>
    <p:extLst>
      <p:ext uri="{BB962C8B-B14F-4D97-AF65-F5344CB8AC3E}">
        <p14:creationId xmlns:p14="http://schemas.microsoft.com/office/powerpoint/2010/main" val="1813881347"/>
      </p:ext>
    </p:extLst>
  </p:cSld>
  <p:clrMap bg1="lt1" tx1="dk1" bg2="lt2" tx2="dk2" accent1="accent1" accent2="accent2" accent3="accent3" accent4="accent4" accent5="accent5" accent6="accent6" hlink="hlink" folHlink="folHlink"/>
  <p:sldLayoutIdLst>
    <p:sldLayoutId id="2147483698" r:id="rId1"/>
    <p:sldLayoutId id="2147483711" r:id="rId2"/>
    <p:sldLayoutId id="2147483649" r:id="rId3"/>
    <p:sldLayoutId id="2147483703" r:id="rId4"/>
    <p:sldLayoutId id="2147483650" r:id="rId5"/>
    <p:sldLayoutId id="2147483660" r:id="rId6"/>
    <p:sldLayoutId id="2147483652" r:id="rId7"/>
    <p:sldLayoutId id="2147483661" r:id="rId8"/>
    <p:sldLayoutId id="2147483664" r:id="rId9"/>
    <p:sldLayoutId id="2147483694" r:id="rId10"/>
    <p:sldLayoutId id="2147483662" r:id="rId11"/>
    <p:sldLayoutId id="2147483663" r:id="rId12"/>
    <p:sldLayoutId id="2147483685" r:id="rId13"/>
    <p:sldLayoutId id="2147483684" r:id="rId14"/>
    <p:sldLayoutId id="2147483665" r:id="rId15"/>
    <p:sldLayoutId id="2147483695" r:id="rId16"/>
    <p:sldLayoutId id="2147483704" r:id="rId17"/>
    <p:sldLayoutId id="2147483697" r:id="rId18"/>
    <p:sldLayoutId id="2147483666" r:id="rId19"/>
    <p:sldLayoutId id="2147483705" r:id="rId20"/>
    <p:sldLayoutId id="2147483706" r:id="rId21"/>
    <p:sldLayoutId id="2147483707" r:id="rId22"/>
    <p:sldLayoutId id="2147483686" r:id="rId23"/>
    <p:sldLayoutId id="2147483700" r:id="rId24"/>
    <p:sldLayoutId id="2147483671" r:id="rId25"/>
    <p:sldLayoutId id="2147483672" r:id="rId26"/>
    <p:sldLayoutId id="2147483687" r:id="rId27"/>
    <p:sldLayoutId id="2147483688" r:id="rId28"/>
    <p:sldLayoutId id="2147483689" r:id="rId29"/>
    <p:sldLayoutId id="2147483690" r:id="rId30"/>
    <p:sldLayoutId id="2147483681" r:id="rId31"/>
    <p:sldLayoutId id="2147483682" r:id="rId32"/>
    <p:sldLayoutId id="2147483699" r:id="rId33"/>
    <p:sldLayoutId id="2147483677" r:id="rId34"/>
    <p:sldLayoutId id="2147483683" r:id="rId35"/>
    <p:sldLayoutId id="2147483654" r:id="rId36"/>
    <p:sldLayoutId id="2147483709" r:id="rId37"/>
    <p:sldLayoutId id="2147483667" r:id="rId38"/>
    <p:sldLayoutId id="2147483710" r:id="rId39"/>
    <p:sldLayoutId id="2147483655" r:id="rId40"/>
    <p:sldLayoutId id="2147483712" r:id="rId41"/>
    <p:sldLayoutId id="2147483651" r:id="rId42"/>
    <p:sldLayoutId id="2147483678" r:id="rId43"/>
    <p:sldLayoutId id="2147483679" r:id="rId44"/>
    <p:sldLayoutId id="2147483680" r:id="rId45"/>
    <p:sldLayoutId id="2147483701" r:id="rId46"/>
    <p:sldLayoutId id="2147483691" r:id="rId47"/>
    <p:sldLayoutId id="2147483702" r:id="rId48"/>
    <p:sldLayoutId id="2147483692" r:id="rId49"/>
    <p:sldLayoutId id="2147483693" r:id="rId50"/>
    <p:sldLayoutId id="2147483708" r:id="rId51"/>
    <p:sldLayoutId id="2147483673" r:id="rId52"/>
    <p:sldLayoutId id="2147483713" r:id="rId53"/>
  </p:sldLayoutIdLst>
  <p:hf hdr="0" ftr="0" dt="0"/>
  <p:txStyles>
    <p:titleStyle>
      <a:lvl1pPr algn="l" defTabSz="914400" rtl="0" eaLnBrk="1" latinLnBrk="0" hangingPunct="1">
        <a:lnSpc>
          <a:spcPct val="90000"/>
        </a:lnSpc>
        <a:spcBef>
          <a:spcPct val="0"/>
        </a:spcBef>
        <a:buNone/>
        <a:defRPr sz="4000" kern="1200">
          <a:solidFill>
            <a:schemeClr val="tx1"/>
          </a:solidFill>
          <a:latin typeface="Inter" panose="020B0502030000000004" pitchFamily="34" charset="0"/>
          <a:ea typeface="Inter" panose="020B0502030000000004" pitchFamily="34" charset="0"/>
          <a:cs typeface="+mj-cs"/>
        </a:defRPr>
      </a:lvl1pPr>
    </p:titleStyle>
    <p:bodyStyle>
      <a:lvl1pPr marL="228600" indent="-228600" algn="l" defTabSz="914400" rtl="0" eaLnBrk="1" latinLnBrk="0" hangingPunct="1">
        <a:lnSpc>
          <a:spcPct val="90000"/>
        </a:lnSpc>
        <a:spcBef>
          <a:spcPts val="1000"/>
        </a:spcBef>
        <a:spcAft>
          <a:spcPts val="1000"/>
        </a:spcAft>
        <a:buClr>
          <a:schemeClr val="accent1"/>
        </a:buClr>
        <a:buFont typeface="Arial" panose="020B0604020202020204" pitchFamily="34" charset="0"/>
        <a:buChar char="•"/>
        <a:defRPr sz="2000" b="0" i="0" kern="1200">
          <a:solidFill>
            <a:schemeClr val="tx1"/>
          </a:solidFill>
          <a:latin typeface="Inter" panose="020B0502030000000004" pitchFamily="34" charset="0"/>
          <a:ea typeface="Inter" panose="020B0502030000000004" pitchFamily="34" charset="0"/>
          <a:cs typeface="+mn-cs"/>
        </a:defRPr>
      </a:lvl1pPr>
      <a:lvl2pPr marL="685800" indent="-228600" algn="l" defTabSz="914400" rtl="0" eaLnBrk="1" latinLnBrk="0" hangingPunct="1">
        <a:lnSpc>
          <a:spcPct val="90000"/>
        </a:lnSpc>
        <a:spcBef>
          <a:spcPts val="500"/>
        </a:spcBef>
        <a:spcAft>
          <a:spcPts val="1000"/>
        </a:spcAft>
        <a:buClr>
          <a:schemeClr val="accent1"/>
        </a:buClr>
        <a:buFont typeface="Arial" panose="020B0604020202020204" pitchFamily="34" charset="0"/>
        <a:buChar char="•"/>
        <a:defRPr sz="1600" b="0" i="0" kern="1200">
          <a:solidFill>
            <a:schemeClr val="tx1"/>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spcAft>
          <a:spcPts val="1000"/>
        </a:spcAft>
        <a:buClr>
          <a:schemeClr val="accent1"/>
        </a:buClr>
        <a:buFont typeface="Arial" panose="020B0604020202020204" pitchFamily="34" charset="0"/>
        <a:buChar char="•"/>
        <a:defRPr sz="1200" b="0" i="0" kern="1200">
          <a:solidFill>
            <a:schemeClr val="tx1"/>
          </a:solidFill>
          <a:latin typeface="Inter" panose="020B0502030000000004" pitchFamily="34" charset="0"/>
          <a:ea typeface="Inter" panose="020B0502030000000004" pitchFamily="34" charset="0"/>
          <a:cs typeface="+mn-cs"/>
        </a:defRPr>
      </a:lvl3pPr>
      <a:lvl4pPr marL="1600200" indent="-228600" algn="l" defTabSz="914400" rtl="0" eaLnBrk="1" latinLnBrk="0" hangingPunct="1">
        <a:lnSpc>
          <a:spcPct val="90000"/>
        </a:lnSpc>
        <a:spcBef>
          <a:spcPts val="500"/>
        </a:spcBef>
        <a:spcAft>
          <a:spcPts val="1000"/>
        </a:spcAft>
        <a:buClr>
          <a:schemeClr val="accent1"/>
        </a:buClr>
        <a:buFont typeface="Arial" panose="020B0604020202020204" pitchFamily="34" charset="0"/>
        <a:buChar char="•"/>
        <a:defRPr sz="1000" b="0" i="0" kern="1200">
          <a:solidFill>
            <a:schemeClr val="tx1"/>
          </a:solidFill>
          <a:latin typeface="Inter" panose="020B0502030000000004" pitchFamily="34" charset="0"/>
          <a:ea typeface="Inter" panose="020B0502030000000004" pitchFamily="34" charset="0"/>
          <a:cs typeface="+mn-cs"/>
        </a:defRPr>
      </a:lvl4pPr>
      <a:lvl5pPr marL="2057400" indent="-228600" algn="l" defTabSz="914400" rtl="0" eaLnBrk="1" latinLnBrk="0" hangingPunct="1">
        <a:lnSpc>
          <a:spcPct val="90000"/>
        </a:lnSpc>
        <a:spcBef>
          <a:spcPts val="500"/>
        </a:spcBef>
        <a:spcAft>
          <a:spcPts val="1000"/>
        </a:spcAft>
        <a:buClr>
          <a:schemeClr val="accent1"/>
        </a:buClr>
        <a:buFont typeface="Arial" panose="020B0604020202020204" pitchFamily="34" charset="0"/>
        <a:buChar char="•"/>
        <a:defRPr sz="800" b="0" i="0" kern="1200">
          <a:solidFill>
            <a:schemeClr val="tx1"/>
          </a:solidFill>
          <a:latin typeface="Inter" panose="020B0502030000000004" pitchFamily="34" charset="0"/>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userDrawn="1">
          <p15:clr>
            <a:srgbClr val="F26B43"/>
          </p15:clr>
        </p15:guide>
        <p15:guide id="2" pos="7440" userDrawn="1">
          <p15:clr>
            <a:srgbClr val="F26B43"/>
          </p15:clr>
        </p15:guide>
        <p15:guide id="3" orient="horz" pos="240" userDrawn="1">
          <p15:clr>
            <a:srgbClr val="F26B43"/>
          </p15:clr>
        </p15:guide>
        <p15:guide id="4" orient="horz" pos="4080" userDrawn="1">
          <p15:clr>
            <a:srgbClr val="F26B43"/>
          </p15:clr>
        </p15:guide>
        <p15:guide id="5"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65D35-C98B-7497-CBF5-6209AC8C07CC}"/>
              </a:ext>
            </a:extLst>
          </p:cNvPr>
          <p:cNvSpPr>
            <a:spLocks noGrp="1"/>
          </p:cNvSpPr>
          <p:nvPr>
            <p:ph type="ctrTitle"/>
          </p:nvPr>
        </p:nvSpPr>
        <p:spPr>
          <a:xfrm>
            <a:off x="381000" y="3051448"/>
            <a:ext cx="6635097" cy="1107996"/>
          </a:xfrm>
        </p:spPr>
        <p:txBody>
          <a:bodyPr/>
          <a:lstStyle/>
          <a:p>
            <a:r>
              <a:rPr lang="en-US" sz="4000" u="none" strike="noStrike" dirty="0">
                <a:solidFill>
                  <a:srgbClr val="000000"/>
                </a:solidFill>
                <a:effectLst/>
                <a:latin typeface="Arial"/>
                <a:cs typeface="Arial"/>
              </a:rPr>
              <a:t>Enable RedSky from Control Hub</a:t>
            </a:r>
            <a:endParaRPr lang="en-US" sz="11500" dirty="0">
              <a:latin typeface="Arial"/>
              <a:cs typeface="Arial"/>
            </a:endParaRPr>
          </a:p>
        </p:txBody>
      </p:sp>
      <p:pic>
        <p:nvPicPr>
          <p:cNvPr id="4" name="Graphic 3">
            <a:extLst>
              <a:ext uri="{FF2B5EF4-FFF2-40B4-BE49-F238E27FC236}">
                <a16:creationId xmlns:a16="http://schemas.microsoft.com/office/drawing/2014/main" id="{E719BF0B-2596-AF49-B4C2-A13C48E66C7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04397" y="6418083"/>
            <a:ext cx="1837516" cy="364065"/>
          </a:xfrm>
          <a:prstGeom prst="rect">
            <a:avLst/>
          </a:prstGeom>
        </p:spPr>
      </p:pic>
    </p:spTree>
    <p:extLst>
      <p:ext uri="{BB962C8B-B14F-4D97-AF65-F5344CB8AC3E}">
        <p14:creationId xmlns:p14="http://schemas.microsoft.com/office/powerpoint/2010/main" val="37827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67F0A-7E56-B382-545C-6DAB4F5E4D58}"/>
              </a:ext>
            </a:extLst>
          </p:cNvPr>
          <p:cNvSpPr>
            <a:spLocks noGrp="1"/>
          </p:cNvSpPr>
          <p:nvPr>
            <p:ph type="title"/>
          </p:nvPr>
        </p:nvSpPr>
        <p:spPr/>
        <p:txBody>
          <a:bodyPr/>
          <a:lstStyle/>
          <a:p>
            <a:r>
              <a:rPr lang="en-US" dirty="0"/>
              <a:t>RedSky Alert Configuration</a:t>
            </a:r>
          </a:p>
        </p:txBody>
      </p:sp>
      <p:pic>
        <p:nvPicPr>
          <p:cNvPr id="6" name="Content Placeholder 5">
            <a:extLst>
              <a:ext uri="{FF2B5EF4-FFF2-40B4-BE49-F238E27FC236}">
                <a16:creationId xmlns:a16="http://schemas.microsoft.com/office/drawing/2014/main" id="{A7CA8060-E8AF-F134-0FAF-506138ABDC2E}"/>
              </a:ext>
            </a:extLst>
          </p:cNvPr>
          <p:cNvPicPr>
            <a:picLocks noGrp="1" noChangeAspect="1"/>
          </p:cNvPicPr>
          <p:nvPr>
            <p:ph idx="1"/>
          </p:nvPr>
        </p:nvPicPr>
        <p:blipFill>
          <a:blip r:embed="rId2"/>
          <a:stretch>
            <a:fillRect/>
          </a:stretch>
        </p:blipFill>
        <p:spPr>
          <a:xfrm>
            <a:off x="381000" y="1396720"/>
            <a:ext cx="11430000" cy="4634433"/>
          </a:xfrm>
        </p:spPr>
      </p:pic>
      <p:sp>
        <p:nvSpPr>
          <p:cNvPr id="4" name="Slide Number Placeholder 3">
            <a:extLst>
              <a:ext uri="{FF2B5EF4-FFF2-40B4-BE49-F238E27FC236}">
                <a16:creationId xmlns:a16="http://schemas.microsoft.com/office/drawing/2014/main" id="{FF8EB6EC-C0D1-963C-D559-0652C0FB025E}"/>
              </a:ext>
            </a:extLst>
          </p:cNvPr>
          <p:cNvSpPr>
            <a:spLocks noGrp="1"/>
          </p:cNvSpPr>
          <p:nvPr>
            <p:ph type="sldNum" sz="quarter" idx="12"/>
          </p:nvPr>
        </p:nvSpPr>
        <p:spPr/>
        <p:txBody>
          <a:bodyPr/>
          <a:lstStyle/>
          <a:p>
            <a:fld id="{676C752E-1030-904C-9DAC-D18E3207C107}" type="slidenum">
              <a:rPr lang="en-US" smtClean="0"/>
              <a:t>10</a:t>
            </a:fld>
            <a:endParaRPr lang="en-US" dirty="0"/>
          </a:p>
        </p:txBody>
      </p:sp>
      <p:sp>
        <p:nvSpPr>
          <p:cNvPr id="3" name="TextBox 2">
            <a:extLst>
              <a:ext uri="{FF2B5EF4-FFF2-40B4-BE49-F238E27FC236}">
                <a16:creationId xmlns:a16="http://schemas.microsoft.com/office/drawing/2014/main" id="{027DE519-D2FD-91AD-03C9-B233BB750E3B}"/>
              </a:ext>
            </a:extLst>
          </p:cNvPr>
          <p:cNvSpPr txBox="1"/>
          <p:nvPr/>
        </p:nvSpPr>
        <p:spPr>
          <a:xfrm>
            <a:off x="1613139" y="6123543"/>
            <a:ext cx="9599679" cy="369332"/>
          </a:xfrm>
          <a:prstGeom prst="rect">
            <a:avLst/>
          </a:prstGeom>
          <a:noFill/>
        </p:spPr>
        <p:txBody>
          <a:bodyPr wrap="none" rtlCol="0">
            <a:spAutoFit/>
          </a:bodyPr>
          <a:lstStyle/>
          <a:p>
            <a:r>
              <a:rPr lang="en-US" dirty="0"/>
              <a:t>Navigate to Configuration &gt; Alerts &amp; Emails. Create alert subscriptions for 911 and 933 calls. </a:t>
            </a:r>
          </a:p>
        </p:txBody>
      </p:sp>
    </p:spTree>
    <p:extLst>
      <p:ext uri="{BB962C8B-B14F-4D97-AF65-F5344CB8AC3E}">
        <p14:creationId xmlns:p14="http://schemas.microsoft.com/office/powerpoint/2010/main" val="243226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09C0-8F23-9F59-EFCF-D7726A11AB06}"/>
              </a:ext>
            </a:extLst>
          </p:cNvPr>
          <p:cNvSpPr>
            <a:spLocks noGrp="1"/>
          </p:cNvSpPr>
          <p:nvPr>
            <p:ph type="title"/>
          </p:nvPr>
        </p:nvSpPr>
        <p:spPr/>
        <p:txBody>
          <a:bodyPr/>
          <a:lstStyle/>
          <a:p>
            <a:r>
              <a:rPr lang="en-US" dirty="0"/>
              <a:t>Network Elements</a:t>
            </a:r>
          </a:p>
        </p:txBody>
      </p:sp>
      <p:pic>
        <p:nvPicPr>
          <p:cNvPr id="6" name="Content Placeholder 5">
            <a:extLst>
              <a:ext uri="{FF2B5EF4-FFF2-40B4-BE49-F238E27FC236}">
                <a16:creationId xmlns:a16="http://schemas.microsoft.com/office/drawing/2014/main" id="{048309E4-36F0-2069-A853-D1C7F13901FB}"/>
              </a:ext>
            </a:extLst>
          </p:cNvPr>
          <p:cNvPicPr>
            <a:picLocks noGrp="1" noChangeAspect="1"/>
          </p:cNvPicPr>
          <p:nvPr>
            <p:ph idx="1"/>
          </p:nvPr>
        </p:nvPicPr>
        <p:blipFill>
          <a:blip r:embed="rId2"/>
          <a:stretch>
            <a:fillRect/>
          </a:stretch>
        </p:blipFill>
        <p:spPr>
          <a:xfrm>
            <a:off x="381000" y="1281383"/>
            <a:ext cx="11430000" cy="4865107"/>
          </a:xfrm>
        </p:spPr>
      </p:pic>
      <p:sp>
        <p:nvSpPr>
          <p:cNvPr id="4" name="Slide Number Placeholder 3">
            <a:extLst>
              <a:ext uri="{FF2B5EF4-FFF2-40B4-BE49-F238E27FC236}">
                <a16:creationId xmlns:a16="http://schemas.microsoft.com/office/drawing/2014/main" id="{4D793F38-FF6E-DF93-33D1-D8E12F56EBEB}"/>
              </a:ext>
            </a:extLst>
          </p:cNvPr>
          <p:cNvSpPr>
            <a:spLocks noGrp="1"/>
          </p:cNvSpPr>
          <p:nvPr>
            <p:ph type="sldNum" sz="quarter" idx="12"/>
          </p:nvPr>
        </p:nvSpPr>
        <p:spPr/>
        <p:txBody>
          <a:bodyPr/>
          <a:lstStyle/>
          <a:p>
            <a:fld id="{676C752E-1030-904C-9DAC-D18E3207C107}" type="slidenum">
              <a:rPr lang="en-US" smtClean="0"/>
              <a:t>11</a:t>
            </a:fld>
            <a:endParaRPr lang="en-US" dirty="0"/>
          </a:p>
        </p:txBody>
      </p:sp>
      <p:sp>
        <p:nvSpPr>
          <p:cNvPr id="3" name="TextBox 2">
            <a:extLst>
              <a:ext uri="{FF2B5EF4-FFF2-40B4-BE49-F238E27FC236}">
                <a16:creationId xmlns:a16="http://schemas.microsoft.com/office/drawing/2014/main" id="{10DCB840-9773-D709-DC09-3DEC14F198CB}"/>
              </a:ext>
            </a:extLst>
          </p:cNvPr>
          <p:cNvSpPr txBox="1"/>
          <p:nvPr/>
        </p:nvSpPr>
        <p:spPr>
          <a:xfrm>
            <a:off x="2760452" y="6292334"/>
            <a:ext cx="7430239" cy="369332"/>
          </a:xfrm>
          <a:prstGeom prst="rect">
            <a:avLst/>
          </a:prstGeom>
          <a:noFill/>
        </p:spPr>
        <p:txBody>
          <a:bodyPr wrap="none" rtlCol="0">
            <a:spAutoFit/>
          </a:bodyPr>
          <a:lstStyle/>
          <a:p>
            <a:r>
              <a:rPr lang="en-US" dirty="0"/>
              <a:t>After creating alerts, you will be prompted to create Network Mappings.</a:t>
            </a:r>
          </a:p>
        </p:txBody>
      </p:sp>
    </p:spTree>
    <p:extLst>
      <p:ext uri="{BB962C8B-B14F-4D97-AF65-F5344CB8AC3E}">
        <p14:creationId xmlns:p14="http://schemas.microsoft.com/office/powerpoint/2010/main" val="1298726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08477-6D5E-6113-DE87-3EACA45C9C27}"/>
              </a:ext>
            </a:extLst>
          </p:cNvPr>
          <p:cNvSpPr>
            <a:spLocks noGrp="1"/>
          </p:cNvSpPr>
          <p:nvPr>
            <p:ph type="title"/>
          </p:nvPr>
        </p:nvSpPr>
        <p:spPr/>
        <p:txBody>
          <a:bodyPr/>
          <a:lstStyle/>
          <a:p>
            <a:r>
              <a:rPr lang="en-US" dirty="0"/>
              <a:t>Network Discovery Configuration</a:t>
            </a:r>
          </a:p>
        </p:txBody>
      </p:sp>
      <p:pic>
        <p:nvPicPr>
          <p:cNvPr id="6" name="Content Placeholder 5">
            <a:extLst>
              <a:ext uri="{FF2B5EF4-FFF2-40B4-BE49-F238E27FC236}">
                <a16:creationId xmlns:a16="http://schemas.microsoft.com/office/drawing/2014/main" id="{4D32C926-F592-EA1E-1CFD-B08838A51548}"/>
              </a:ext>
            </a:extLst>
          </p:cNvPr>
          <p:cNvPicPr>
            <a:picLocks noGrp="1" noChangeAspect="1"/>
          </p:cNvPicPr>
          <p:nvPr>
            <p:ph idx="1"/>
          </p:nvPr>
        </p:nvPicPr>
        <p:blipFill>
          <a:blip r:embed="rId2"/>
          <a:stretch>
            <a:fillRect/>
          </a:stretch>
        </p:blipFill>
        <p:spPr>
          <a:xfrm>
            <a:off x="381000" y="922684"/>
            <a:ext cx="11430000" cy="5012631"/>
          </a:xfrm>
        </p:spPr>
      </p:pic>
      <p:sp>
        <p:nvSpPr>
          <p:cNvPr id="4" name="Slide Number Placeholder 3">
            <a:extLst>
              <a:ext uri="{FF2B5EF4-FFF2-40B4-BE49-F238E27FC236}">
                <a16:creationId xmlns:a16="http://schemas.microsoft.com/office/drawing/2014/main" id="{E0ACBB6F-938D-91C7-59DD-4E48B85847C1}"/>
              </a:ext>
            </a:extLst>
          </p:cNvPr>
          <p:cNvSpPr>
            <a:spLocks noGrp="1"/>
          </p:cNvSpPr>
          <p:nvPr>
            <p:ph type="sldNum" sz="quarter" idx="12"/>
          </p:nvPr>
        </p:nvSpPr>
        <p:spPr/>
        <p:txBody>
          <a:bodyPr/>
          <a:lstStyle/>
          <a:p>
            <a:fld id="{676C752E-1030-904C-9DAC-D18E3207C107}" type="slidenum">
              <a:rPr lang="en-US" smtClean="0"/>
              <a:t>12</a:t>
            </a:fld>
            <a:endParaRPr lang="en-US" dirty="0"/>
          </a:p>
        </p:txBody>
      </p:sp>
      <p:sp>
        <p:nvSpPr>
          <p:cNvPr id="3" name="TextBox 2">
            <a:extLst>
              <a:ext uri="{FF2B5EF4-FFF2-40B4-BE49-F238E27FC236}">
                <a16:creationId xmlns:a16="http://schemas.microsoft.com/office/drawing/2014/main" id="{B78F807B-C141-27C8-A40E-ACAB3E07D724}"/>
              </a:ext>
            </a:extLst>
          </p:cNvPr>
          <p:cNvSpPr txBox="1"/>
          <p:nvPr/>
        </p:nvSpPr>
        <p:spPr>
          <a:xfrm>
            <a:off x="560717" y="6029106"/>
            <a:ext cx="11250283" cy="646331"/>
          </a:xfrm>
          <a:prstGeom prst="rect">
            <a:avLst/>
          </a:prstGeom>
          <a:noFill/>
        </p:spPr>
        <p:txBody>
          <a:bodyPr wrap="square" rtlCol="0">
            <a:spAutoFit/>
          </a:bodyPr>
          <a:lstStyle/>
          <a:p>
            <a:r>
              <a:rPr lang="en-US" dirty="0"/>
              <a:t>Navigate to Configuration &gt; Network Discovery. MAC Address, LLDP, BSSID, and IP Range are all supported. Network elements get mapped to E911 Locations to update the phone’s location automatically. </a:t>
            </a:r>
          </a:p>
        </p:txBody>
      </p:sp>
    </p:spTree>
    <p:extLst>
      <p:ext uri="{BB962C8B-B14F-4D97-AF65-F5344CB8AC3E}">
        <p14:creationId xmlns:p14="http://schemas.microsoft.com/office/powerpoint/2010/main" val="217892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8006-BAE4-3B61-6C0E-6DB8A261A4A5}"/>
              </a:ext>
            </a:extLst>
          </p:cNvPr>
          <p:cNvSpPr>
            <a:spLocks noGrp="1"/>
          </p:cNvSpPr>
          <p:nvPr>
            <p:ph type="title"/>
          </p:nvPr>
        </p:nvSpPr>
        <p:spPr/>
        <p:txBody>
          <a:bodyPr/>
          <a:lstStyle/>
          <a:p>
            <a:r>
              <a:rPr lang="en-US" dirty="0"/>
              <a:t>Enable Live 911 Calling</a:t>
            </a:r>
          </a:p>
        </p:txBody>
      </p:sp>
      <p:pic>
        <p:nvPicPr>
          <p:cNvPr id="6" name="Content Placeholder 5">
            <a:extLst>
              <a:ext uri="{FF2B5EF4-FFF2-40B4-BE49-F238E27FC236}">
                <a16:creationId xmlns:a16="http://schemas.microsoft.com/office/drawing/2014/main" id="{68211845-14E7-3655-2198-D2EF2F2F76F1}"/>
              </a:ext>
            </a:extLst>
          </p:cNvPr>
          <p:cNvPicPr>
            <a:picLocks noGrp="1" noChangeAspect="1"/>
          </p:cNvPicPr>
          <p:nvPr>
            <p:ph idx="1"/>
          </p:nvPr>
        </p:nvPicPr>
        <p:blipFill>
          <a:blip r:embed="rId2"/>
          <a:stretch>
            <a:fillRect/>
          </a:stretch>
        </p:blipFill>
        <p:spPr>
          <a:xfrm>
            <a:off x="381000" y="1042747"/>
            <a:ext cx="11430000" cy="4772505"/>
          </a:xfrm>
        </p:spPr>
      </p:pic>
      <p:sp>
        <p:nvSpPr>
          <p:cNvPr id="4" name="Slide Number Placeholder 3">
            <a:extLst>
              <a:ext uri="{FF2B5EF4-FFF2-40B4-BE49-F238E27FC236}">
                <a16:creationId xmlns:a16="http://schemas.microsoft.com/office/drawing/2014/main" id="{7B6CAF9C-72F9-6528-EFC9-96BE453F669A}"/>
              </a:ext>
            </a:extLst>
          </p:cNvPr>
          <p:cNvSpPr>
            <a:spLocks noGrp="1"/>
          </p:cNvSpPr>
          <p:nvPr>
            <p:ph type="sldNum" sz="quarter" idx="12"/>
          </p:nvPr>
        </p:nvSpPr>
        <p:spPr/>
        <p:txBody>
          <a:bodyPr/>
          <a:lstStyle/>
          <a:p>
            <a:fld id="{676C752E-1030-904C-9DAC-D18E3207C107}" type="slidenum">
              <a:rPr lang="en-US" smtClean="0"/>
              <a:t>13</a:t>
            </a:fld>
            <a:endParaRPr lang="en-US" dirty="0"/>
          </a:p>
        </p:txBody>
      </p:sp>
      <p:sp>
        <p:nvSpPr>
          <p:cNvPr id="3" name="TextBox 2">
            <a:extLst>
              <a:ext uri="{FF2B5EF4-FFF2-40B4-BE49-F238E27FC236}">
                <a16:creationId xmlns:a16="http://schemas.microsoft.com/office/drawing/2014/main" id="{125D8963-C673-43A0-B846-D50EDD330095}"/>
              </a:ext>
            </a:extLst>
          </p:cNvPr>
          <p:cNvSpPr txBox="1"/>
          <p:nvPr/>
        </p:nvSpPr>
        <p:spPr>
          <a:xfrm>
            <a:off x="532661" y="5923001"/>
            <a:ext cx="11523216" cy="646331"/>
          </a:xfrm>
          <a:prstGeom prst="rect">
            <a:avLst/>
          </a:prstGeom>
          <a:noFill/>
        </p:spPr>
        <p:txBody>
          <a:bodyPr wrap="square" rtlCol="0">
            <a:spAutoFit/>
          </a:bodyPr>
          <a:lstStyle/>
          <a:p>
            <a:r>
              <a:rPr lang="en-US" dirty="0"/>
              <a:t>The last step is to Enable Live Calling. Only do this if you want 911 calls to route directly to the PSAP. For testing you can leave this step incomplete. 933 calling will still work for testing.</a:t>
            </a:r>
          </a:p>
        </p:txBody>
      </p:sp>
    </p:spTree>
    <p:extLst>
      <p:ext uri="{BB962C8B-B14F-4D97-AF65-F5344CB8AC3E}">
        <p14:creationId xmlns:p14="http://schemas.microsoft.com/office/powerpoint/2010/main" val="3936765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375C-1D86-288D-04AA-4B296BD8FB8C}"/>
              </a:ext>
            </a:extLst>
          </p:cNvPr>
          <p:cNvSpPr>
            <a:spLocks noGrp="1"/>
          </p:cNvSpPr>
          <p:nvPr>
            <p:ph type="title"/>
          </p:nvPr>
        </p:nvSpPr>
        <p:spPr>
          <a:xfrm>
            <a:off x="381000" y="3140935"/>
            <a:ext cx="11430000" cy="553998"/>
          </a:xfrm>
        </p:spPr>
        <p:txBody>
          <a:bodyPr/>
          <a:lstStyle/>
          <a:p>
            <a:r>
              <a:rPr lang="en-US" dirty="0"/>
              <a:t>Confirm Setting in Control Hub</a:t>
            </a:r>
          </a:p>
        </p:txBody>
      </p:sp>
      <p:sp>
        <p:nvSpPr>
          <p:cNvPr id="3" name="Slide Number Placeholder 2">
            <a:extLst>
              <a:ext uri="{FF2B5EF4-FFF2-40B4-BE49-F238E27FC236}">
                <a16:creationId xmlns:a16="http://schemas.microsoft.com/office/drawing/2014/main" id="{B428E047-7B5B-94D2-8CBC-142BF50E9507}"/>
              </a:ext>
            </a:extLst>
          </p:cNvPr>
          <p:cNvSpPr>
            <a:spLocks noGrp="1"/>
          </p:cNvSpPr>
          <p:nvPr>
            <p:ph type="sldNum" sz="quarter" idx="10"/>
          </p:nvPr>
        </p:nvSpPr>
        <p:spPr/>
        <p:txBody>
          <a:bodyPr/>
          <a:lstStyle/>
          <a:p>
            <a:fld id="{676C752E-1030-904C-9DAC-D18E3207C107}" type="slidenum">
              <a:rPr lang="en-US" smtClean="0"/>
              <a:pPr/>
              <a:t>14</a:t>
            </a:fld>
            <a:endParaRPr lang="en-US" dirty="0"/>
          </a:p>
        </p:txBody>
      </p:sp>
    </p:spTree>
    <p:extLst>
      <p:ext uri="{BB962C8B-B14F-4D97-AF65-F5344CB8AC3E}">
        <p14:creationId xmlns:p14="http://schemas.microsoft.com/office/powerpoint/2010/main" val="1356947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A383-9A89-3EFE-6BDD-3C663738948A}"/>
              </a:ext>
            </a:extLst>
          </p:cNvPr>
          <p:cNvSpPr>
            <a:spLocks noGrp="1"/>
          </p:cNvSpPr>
          <p:nvPr>
            <p:ph type="title"/>
          </p:nvPr>
        </p:nvSpPr>
        <p:spPr/>
        <p:txBody>
          <a:bodyPr/>
          <a:lstStyle/>
          <a:p>
            <a:r>
              <a:rPr lang="en-US" dirty="0"/>
              <a:t>Location Emergency Calling</a:t>
            </a:r>
          </a:p>
        </p:txBody>
      </p:sp>
      <p:pic>
        <p:nvPicPr>
          <p:cNvPr id="6" name="Content Placeholder 5">
            <a:extLst>
              <a:ext uri="{FF2B5EF4-FFF2-40B4-BE49-F238E27FC236}">
                <a16:creationId xmlns:a16="http://schemas.microsoft.com/office/drawing/2014/main" id="{6BD1C431-069D-D7D2-1E8A-718D88858BFC}"/>
              </a:ext>
            </a:extLst>
          </p:cNvPr>
          <p:cNvPicPr>
            <a:picLocks noGrp="1" noChangeAspect="1"/>
          </p:cNvPicPr>
          <p:nvPr>
            <p:ph idx="1"/>
          </p:nvPr>
        </p:nvPicPr>
        <p:blipFill>
          <a:blip r:embed="rId2"/>
          <a:stretch>
            <a:fillRect/>
          </a:stretch>
        </p:blipFill>
        <p:spPr>
          <a:xfrm>
            <a:off x="381000" y="934998"/>
            <a:ext cx="11430000" cy="4908545"/>
          </a:xfrm>
        </p:spPr>
      </p:pic>
      <p:sp>
        <p:nvSpPr>
          <p:cNvPr id="4" name="Slide Number Placeholder 3">
            <a:extLst>
              <a:ext uri="{FF2B5EF4-FFF2-40B4-BE49-F238E27FC236}">
                <a16:creationId xmlns:a16="http://schemas.microsoft.com/office/drawing/2014/main" id="{D0CCAEC1-754B-53C0-A269-19B64C232ADE}"/>
              </a:ext>
            </a:extLst>
          </p:cNvPr>
          <p:cNvSpPr>
            <a:spLocks noGrp="1"/>
          </p:cNvSpPr>
          <p:nvPr>
            <p:ph type="sldNum" sz="quarter" idx="12"/>
          </p:nvPr>
        </p:nvSpPr>
        <p:spPr/>
        <p:txBody>
          <a:bodyPr/>
          <a:lstStyle/>
          <a:p>
            <a:fld id="{676C752E-1030-904C-9DAC-D18E3207C107}" type="slidenum">
              <a:rPr lang="en-US" smtClean="0"/>
              <a:t>15</a:t>
            </a:fld>
            <a:endParaRPr lang="en-US" dirty="0"/>
          </a:p>
        </p:txBody>
      </p:sp>
      <p:sp>
        <p:nvSpPr>
          <p:cNvPr id="3" name="TextBox 2">
            <a:extLst>
              <a:ext uri="{FF2B5EF4-FFF2-40B4-BE49-F238E27FC236}">
                <a16:creationId xmlns:a16="http://schemas.microsoft.com/office/drawing/2014/main" id="{A4AF3733-6158-7416-3D85-1861BECCEAC6}"/>
              </a:ext>
            </a:extLst>
          </p:cNvPr>
          <p:cNvSpPr txBox="1"/>
          <p:nvPr/>
        </p:nvSpPr>
        <p:spPr>
          <a:xfrm>
            <a:off x="1334666" y="5843543"/>
            <a:ext cx="8537303" cy="646331"/>
          </a:xfrm>
          <a:prstGeom prst="rect">
            <a:avLst/>
          </a:prstGeom>
          <a:noFill/>
        </p:spPr>
        <p:txBody>
          <a:bodyPr wrap="square" rtlCol="0">
            <a:spAutoFit/>
          </a:bodyPr>
          <a:lstStyle/>
          <a:p>
            <a:r>
              <a:rPr lang="en-US" dirty="0"/>
              <a:t>Location &gt; Calling. Emergency Calling should show Enhanced Emergency Calling on. The Callback number will be used for any users without a DID.</a:t>
            </a:r>
          </a:p>
        </p:txBody>
      </p:sp>
    </p:spTree>
    <p:extLst>
      <p:ext uri="{BB962C8B-B14F-4D97-AF65-F5344CB8AC3E}">
        <p14:creationId xmlns:p14="http://schemas.microsoft.com/office/powerpoint/2010/main" val="37786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0793-7CC1-E50C-8073-7A4C70ED5EBE}"/>
              </a:ext>
            </a:extLst>
          </p:cNvPr>
          <p:cNvSpPr>
            <a:spLocks noGrp="1"/>
          </p:cNvSpPr>
          <p:nvPr>
            <p:ph type="title"/>
          </p:nvPr>
        </p:nvSpPr>
        <p:spPr/>
        <p:txBody>
          <a:bodyPr/>
          <a:lstStyle/>
          <a:p>
            <a:r>
              <a:rPr lang="en-US" dirty="0"/>
              <a:t>Testing Enabled</a:t>
            </a:r>
          </a:p>
        </p:txBody>
      </p:sp>
      <p:pic>
        <p:nvPicPr>
          <p:cNvPr id="6" name="Content Placeholder 5">
            <a:extLst>
              <a:ext uri="{FF2B5EF4-FFF2-40B4-BE49-F238E27FC236}">
                <a16:creationId xmlns:a16="http://schemas.microsoft.com/office/drawing/2014/main" id="{B790E799-66B9-E37A-8C0B-A8C9E0E2EC5D}"/>
              </a:ext>
            </a:extLst>
          </p:cNvPr>
          <p:cNvPicPr>
            <a:picLocks noGrp="1" noChangeAspect="1"/>
          </p:cNvPicPr>
          <p:nvPr>
            <p:ph idx="1"/>
          </p:nvPr>
        </p:nvPicPr>
        <p:blipFill>
          <a:blip r:embed="rId2"/>
          <a:stretch>
            <a:fillRect/>
          </a:stretch>
        </p:blipFill>
        <p:spPr>
          <a:xfrm>
            <a:off x="448856" y="934998"/>
            <a:ext cx="11294288" cy="4853243"/>
          </a:xfrm>
        </p:spPr>
      </p:pic>
      <p:sp>
        <p:nvSpPr>
          <p:cNvPr id="4" name="Slide Number Placeholder 3">
            <a:extLst>
              <a:ext uri="{FF2B5EF4-FFF2-40B4-BE49-F238E27FC236}">
                <a16:creationId xmlns:a16="http://schemas.microsoft.com/office/drawing/2014/main" id="{7696EFCE-1819-18B0-E4CE-3628927F7D33}"/>
              </a:ext>
            </a:extLst>
          </p:cNvPr>
          <p:cNvSpPr>
            <a:spLocks noGrp="1"/>
          </p:cNvSpPr>
          <p:nvPr>
            <p:ph type="sldNum" sz="quarter" idx="12"/>
          </p:nvPr>
        </p:nvSpPr>
        <p:spPr/>
        <p:txBody>
          <a:bodyPr/>
          <a:lstStyle/>
          <a:p>
            <a:fld id="{676C752E-1030-904C-9DAC-D18E3207C107}" type="slidenum">
              <a:rPr lang="en-US" smtClean="0"/>
              <a:t>16</a:t>
            </a:fld>
            <a:endParaRPr lang="en-US" dirty="0"/>
          </a:p>
        </p:txBody>
      </p:sp>
      <p:sp>
        <p:nvSpPr>
          <p:cNvPr id="3" name="TextBox 2">
            <a:extLst>
              <a:ext uri="{FF2B5EF4-FFF2-40B4-BE49-F238E27FC236}">
                <a16:creationId xmlns:a16="http://schemas.microsoft.com/office/drawing/2014/main" id="{222B5DEB-34BF-47AA-5C38-30B6B6132CE5}"/>
              </a:ext>
            </a:extLst>
          </p:cNvPr>
          <p:cNvSpPr txBox="1"/>
          <p:nvPr/>
        </p:nvSpPr>
        <p:spPr>
          <a:xfrm>
            <a:off x="585927" y="5913100"/>
            <a:ext cx="11430000" cy="646331"/>
          </a:xfrm>
          <a:prstGeom prst="rect">
            <a:avLst/>
          </a:prstGeom>
          <a:noFill/>
        </p:spPr>
        <p:txBody>
          <a:bodyPr wrap="square" rtlCol="0">
            <a:spAutoFit/>
          </a:bodyPr>
          <a:lstStyle/>
          <a:p>
            <a:r>
              <a:rPr lang="en-US" dirty="0"/>
              <a:t>This screen confirms the connection to RedSky is active for Network Discovery and 933 calling. Enabling Emergency Call routing will turn on 911 calling also.</a:t>
            </a:r>
          </a:p>
        </p:txBody>
      </p:sp>
    </p:spTree>
    <p:extLst>
      <p:ext uri="{BB962C8B-B14F-4D97-AF65-F5344CB8AC3E}">
        <p14:creationId xmlns:p14="http://schemas.microsoft.com/office/powerpoint/2010/main" val="4241258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8D96-0EB4-9A60-04E9-17BE1E2F7C97}"/>
              </a:ext>
            </a:extLst>
          </p:cNvPr>
          <p:cNvSpPr>
            <a:spLocks noGrp="1"/>
          </p:cNvSpPr>
          <p:nvPr>
            <p:ph type="title"/>
          </p:nvPr>
        </p:nvSpPr>
        <p:spPr/>
        <p:txBody>
          <a:bodyPr/>
          <a:lstStyle/>
          <a:p>
            <a:r>
              <a:rPr lang="en-US" dirty="0"/>
              <a:t>RedSky Company ID and Secret Key</a:t>
            </a:r>
          </a:p>
        </p:txBody>
      </p:sp>
      <p:pic>
        <p:nvPicPr>
          <p:cNvPr id="6" name="Content Placeholder 5">
            <a:extLst>
              <a:ext uri="{FF2B5EF4-FFF2-40B4-BE49-F238E27FC236}">
                <a16:creationId xmlns:a16="http://schemas.microsoft.com/office/drawing/2014/main" id="{61A3666C-433B-D337-626E-A318EE7878C3}"/>
              </a:ext>
            </a:extLst>
          </p:cNvPr>
          <p:cNvPicPr>
            <a:picLocks noGrp="1" noChangeAspect="1"/>
          </p:cNvPicPr>
          <p:nvPr>
            <p:ph idx="1"/>
          </p:nvPr>
        </p:nvPicPr>
        <p:blipFill>
          <a:blip r:embed="rId2"/>
          <a:stretch>
            <a:fillRect/>
          </a:stretch>
        </p:blipFill>
        <p:spPr>
          <a:xfrm>
            <a:off x="381000" y="1110978"/>
            <a:ext cx="10272650" cy="3939881"/>
          </a:xfrm>
        </p:spPr>
      </p:pic>
      <p:sp>
        <p:nvSpPr>
          <p:cNvPr id="4" name="Slide Number Placeholder 3">
            <a:extLst>
              <a:ext uri="{FF2B5EF4-FFF2-40B4-BE49-F238E27FC236}">
                <a16:creationId xmlns:a16="http://schemas.microsoft.com/office/drawing/2014/main" id="{F0B2F60E-634C-4597-9C12-C9022F663F79}"/>
              </a:ext>
            </a:extLst>
          </p:cNvPr>
          <p:cNvSpPr>
            <a:spLocks noGrp="1"/>
          </p:cNvSpPr>
          <p:nvPr>
            <p:ph type="sldNum" sz="quarter" idx="12"/>
          </p:nvPr>
        </p:nvSpPr>
        <p:spPr/>
        <p:txBody>
          <a:bodyPr/>
          <a:lstStyle/>
          <a:p>
            <a:fld id="{676C752E-1030-904C-9DAC-D18E3207C107}" type="slidenum">
              <a:rPr lang="en-US" smtClean="0"/>
              <a:t>17</a:t>
            </a:fld>
            <a:endParaRPr lang="en-US" dirty="0"/>
          </a:p>
        </p:txBody>
      </p:sp>
      <p:pic>
        <p:nvPicPr>
          <p:cNvPr id="8" name="Picture 7">
            <a:extLst>
              <a:ext uri="{FF2B5EF4-FFF2-40B4-BE49-F238E27FC236}">
                <a16:creationId xmlns:a16="http://schemas.microsoft.com/office/drawing/2014/main" id="{77B0CB7C-937B-88C3-58D8-DD2C45F47256}"/>
              </a:ext>
            </a:extLst>
          </p:cNvPr>
          <p:cNvPicPr>
            <a:picLocks noChangeAspect="1"/>
          </p:cNvPicPr>
          <p:nvPr/>
        </p:nvPicPr>
        <p:blipFill>
          <a:blip r:embed="rId3"/>
          <a:stretch>
            <a:fillRect/>
          </a:stretch>
        </p:blipFill>
        <p:spPr>
          <a:xfrm>
            <a:off x="7134161" y="4035983"/>
            <a:ext cx="4911389" cy="2639454"/>
          </a:xfrm>
          <a:prstGeom prst="rect">
            <a:avLst/>
          </a:prstGeom>
        </p:spPr>
      </p:pic>
      <p:sp>
        <p:nvSpPr>
          <p:cNvPr id="3" name="TextBox 2">
            <a:extLst>
              <a:ext uri="{FF2B5EF4-FFF2-40B4-BE49-F238E27FC236}">
                <a16:creationId xmlns:a16="http://schemas.microsoft.com/office/drawing/2014/main" id="{6CB92E88-8C15-5058-6C0D-1D80C5089E34}"/>
              </a:ext>
            </a:extLst>
          </p:cNvPr>
          <p:cNvSpPr txBox="1"/>
          <p:nvPr/>
        </p:nvSpPr>
        <p:spPr>
          <a:xfrm>
            <a:off x="1358283" y="5370990"/>
            <a:ext cx="5715000" cy="646331"/>
          </a:xfrm>
          <a:prstGeom prst="rect">
            <a:avLst/>
          </a:prstGeom>
          <a:noFill/>
        </p:spPr>
        <p:txBody>
          <a:bodyPr wrap="square" rtlCol="0">
            <a:spAutoFit/>
          </a:bodyPr>
          <a:lstStyle/>
          <a:p>
            <a:r>
              <a:rPr lang="en-US" dirty="0"/>
              <a:t>RedSky Company ID and Secret Key will have been automatically added to Control Hub.</a:t>
            </a:r>
          </a:p>
        </p:txBody>
      </p:sp>
    </p:spTree>
    <p:extLst>
      <p:ext uri="{BB962C8B-B14F-4D97-AF65-F5344CB8AC3E}">
        <p14:creationId xmlns:p14="http://schemas.microsoft.com/office/powerpoint/2010/main" val="821935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442D-8D28-3250-6E73-A59A2AC6F875}"/>
              </a:ext>
            </a:extLst>
          </p:cNvPr>
          <p:cNvSpPr>
            <a:spLocks noGrp="1"/>
          </p:cNvSpPr>
          <p:nvPr>
            <p:ph type="title"/>
          </p:nvPr>
        </p:nvSpPr>
        <p:spPr>
          <a:xfrm>
            <a:off x="381000" y="3140935"/>
            <a:ext cx="11430000" cy="553998"/>
          </a:xfrm>
        </p:spPr>
        <p:txBody>
          <a:bodyPr/>
          <a:lstStyle/>
          <a:p>
            <a:r>
              <a:rPr lang="en-US" dirty="0"/>
              <a:t>Webex App</a:t>
            </a:r>
          </a:p>
        </p:txBody>
      </p:sp>
      <p:sp>
        <p:nvSpPr>
          <p:cNvPr id="3" name="Slide Number Placeholder 2">
            <a:extLst>
              <a:ext uri="{FF2B5EF4-FFF2-40B4-BE49-F238E27FC236}">
                <a16:creationId xmlns:a16="http://schemas.microsoft.com/office/drawing/2014/main" id="{DF5D406E-189E-C0BE-AC2B-2817054E0B79}"/>
              </a:ext>
            </a:extLst>
          </p:cNvPr>
          <p:cNvSpPr>
            <a:spLocks noGrp="1"/>
          </p:cNvSpPr>
          <p:nvPr>
            <p:ph type="sldNum" sz="quarter" idx="10"/>
          </p:nvPr>
        </p:nvSpPr>
        <p:spPr/>
        <p:txBody>
          <a:bodyPr/>
          <a:lstStyle/>
          <a:p>
            <a:fld id="{676C752E-1030-904C-9DAC-D18E3207C107}" type="slidenum">
              <a:rPr lang="en-US" smtClean="0"/>
              <a:pPr/>
              <a:t>18</a:t>
            </a:fld>
            <a:endParaRPr lang="en-US" dirty="0"/>
          </a:p>
        </p:txBody>
      </p:sp>
    </p:spTree>
    <p:extLst>
      <p:ext uri="{BB962C8B-B14F-4D97-AF65-F5344CB8AC3E}">
        <p14:creationId xmlns:p14="http://schemas.microsoft.com/office/powerpoint/2010/main" val="190563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DD68C-0F47-E83E-B80B-5632E968AED1}"/>
              </a:ext>
            </a:extLst>
          </p:cNvPr>
          <p:cNvSpPr>
            <a:spLocks noGrp="1"/>
          </p:cNvSpPr>
          <p:nvPr>
            <p:ph type="title"/>
          </p:nvPr>
        </p:nvSpPr>
        <p:spPr/>
        <p:txBody>
          <a:bodyPr/>
          <a:lstStyle/>
          <a:p>
            <a:r>
              <a:rPr lang="en-US" dirty="0"/>
              <a:t>Webex Prompt for Location</a:t>
            </a:r>
          </a:p>
        </p:txBody>
      </p:sp>
      <p:pic>
        <p:nvPicPr>
          <p:cNvPr id="6" name="Content Placeholder 5">
            <a:extLst>
              <a:ext uri="{FF2B5EF4-FFF2-40B4-BE49-F238E27FC236}">
                <a16:creationId xmlns:a16="http://schemas.microsoft.com/office/drawing/2014/main" id="{CF1EF6FA-14B6-2E34-D462-6DD2700D3659}"/>
              </a:ext>
            </a:extLst>
          </p:cNvPr>
          <p:cNvPicPr>
            <a:picLocks noGrp="1" noChangeAspect="1"/>
          </p:cNvPicPr>
          <p:nvPr>
            <p:ph idx="1"/>
          </p:nvPr>
        </p:nvPicPr>
        <p:blipFill>
          <a:blip r:embed="rId2"/>
          <a:stretch>
            <a:fillRect/>
          </a:stretch>
        </p:blipFill>
        <p:spPr>
          <a:xfrm>
            <a:off x="3066787" y="1465596"/>
            <a:ext cx="6058425" cy="4244708"/>
          </a:xfrm>
        </p:spPr>
      </p:pic>
      <p:sp>
        <p:nvSpPr>
          <p:cNvPr id="4" name="Slide Number Placeholder 3">
            <a:extLst>
              <a:ext uri="{FF2B5EF4-FFF2-40B4-BE49-F238E27FC236}">
                <a16:creationId xmlns:a16="http://schemas.microsoft.com/office/drawing/2014/main" id="{EFC37C8A-EE72-EFAD-9873-BD2B1871A1A2}"/>
              </a:ext>
            </a:extLst>
          </p:cNvPr>
          <p:cNvSpPr>
            <a:spLocks noGrp="1"/>
          </p:cNvSpPr>
          <p:nvPr>
            <p:ph type="sldNum" sz="quarter" idx="12"/>
          </p:nvPr>
        </p:nvSpPr>
        <p:spPr/>
        <p:txBody>
          <a:bodyPr/>
          <a:lstStyle/>
          <a:p>
            <a:fld id="{676C752E-1030-904C-9DAC-D18E3207C107}" type="slidenum">
              <a:rPr lang="en-US" smtClean="0"/>
              <a:t>19</a:t>
            </a:fld>
            <a:endParaRPr lang="en-US" dirty="0"/>
          </a:p>
        </p:txBody>
      </p:sp>
      <p:sp>
        <p:nvSpPr>
          <p:cNvPr id="3" name="TextBox 2">
            <a:extLst>
              <a:ext uri="{FF2B5EF4-FFF2-40B4-BE49-F238E27FC236}">
                <a16:creationId xmlns:a16="http://schemas.microsoft.com/office/drawing/2014/main" id="{15119846-C478-0DC6-252C-4A9F8A63C037}"/>
              </a:ext>
            </a:extLst>
          </p:cNvPr>
          <p:cNvSpPr txBox="1"/>
          <p:nvPr/>
        </p:nvSpPr>
        <p:spPr>
          <a:xfrm>
            <a:off x="1217394" y="5916923"/>
            <a:ext cx="10721846" cy="369332"/>
          </a:xfrm>
          <a:prstGeom prst="rect">
            <a:avLst/>
          </a:prstGeom>
          <a:noFill/>
        </p:spPr>
        <p:txBody>
          <a:bodyPr wrap="none" rtlCol="0">
            <a:spAutoFit/>
          </a:bodyPr>
          <a:lstStyle/>
          <a:p>
            <a:r>
              <a:rPr lang="en-US" dirty="0"/>
              <a:t>If your Webex app is in an unknown location, you will now be prompted to set your emergency address.</a:t>
            </a:r>
          </a:p>
        </p:txBody>
      </p:sp>
    </p:spTree>
    <p:extLst>
      <p:ext uri="{BB962C8B-B14F-4D97-AF65-F5344CB8AC3E}">
        <p14:creationId xmlns:p14="http://schemas.microsoft.com/office/powerpoint/2010/main" val="7739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9666-7451-D085-5EE1-1D0D15B96839}"/>
              </a:ext>
            </a:extLst>
          </p:cNvPr>
          <p:cNvSpPr>
            <a:spLocks noGrp="1"/>
          </p:cNvSpPr>
          <p:nvPr>
            <p:ph type="title"/>
          </p:nvPr>
        </p:nvSpPr>
        <p:spPr/>
        <p:txBody>
          <a:bodyPr/>
          <a:lstStyle/>
          <a:p>
            <a:r>
              <a:rPr lang="en-US" dirty="0"/>
              <a:t>Set Up Emergency Call Settings</a:t>
            </a:r>
          </a:p>
        </p:txBody>
      </p:sp>
      <p:sp>
        <p:nvSpPr>
          <p:cNvPr id="4" name="Slide Number Placeholder 3">
            <a:extLst>
              <a:ext uri="{FF2B5EF4-FFF2-40B4-BE49-F238E27FC236}">
                <a16:creationId xmlns:a16="http://schemas.microsoft.com/office/drawing/2014/main" id="{B7360578-85F7-17A4-F463-3CA2E26EAC02}"/>
              </a:ext>
            </a:extLst>
          </p:cNvPr>
          <p:cNvSpPr>
            <a:spLocks noGrp="1"/>
          </p:cNvSpPr>
          <p:nvPr>
            <p:ph type="sldNum" sz="quarter" idx="12"/>
          </p:nvPr>
        </p:nvSpPr>
        <p:spPr/>
        <p:txBody>
          <a:bodyPr/>
          <a:lstStyle/>
          <a:p>
            <a:fld id="{676C752E-1030-904C-9DAC-D18E3207C107}" type="slidenum">
              <a:rPr lang="en-US" smtClean="0"/>
              <a:t>2</a:t>
            </a:fld>
            <a:endParaRPr lang="en-US" dirty="0"/>
          </a:p>
        </p:txBody>
      </p:sp>
      <p:pic>
        <p:nvPicPr>
          <p:cNvPr id="6" name="Picture 5">
            <a:extLst>
              <a:ext uri="{FF2B5EF4-FFF2-40B4-BE49-F238E27FC236}">
                <a16:creationId xmlns:a16="http://schemas.microsoft.com/office/drawing/2014/main" id="{DA5F0E0C-2E98-29F4-C001-84061AA5FD0D}"/>
              </a:ext>
            </a:extLst>
          </p:cNvPr>
          <p:cNvPicPr>
            <a:picLocks noChangeAspect="1"/>
          </p:cNvPicPr>
          <p:nvPr/>
        </p:nvPicPr>
        <p:blipFill>
          <a:blip r:embed="rId2"/>
          <a:stretch>
            <a:fillRect/>
          </a:stretch>
        </p:blipFill>
        <p:spPr>
          <a:xfrm>
            <a:off x="741872" y="1102583"/>
            <a:ext cx="10032520" cy="5141259"/>
          </a:xfrm>
          <a:prstGeom prst="rect">
            <a:avLst/>
          </a:prstGeom>
        </p:spPr>
      </p:pic>
      <p:sp>
        <p:nvSpPr>
          <p:cNvPr id="3" name="TextBox 2">
            <a:extLst>
              <a:ext uri="{FF2B5EF4-FFF2-40B4-BE49-F238E27FC236}">
                <a16:creationId xmlns:a16="http://schemas.microsoft.com/office/drawing/2014/main" id="{9EC1B188-A70C-8C0E-099D-494AF9542612}"/>
              </a:ext>
            </a:extLst>
          </p:cNvPr>
          <p:cNvSpPr txBox="1"/>
          <p:nvPr/>
        </p:nvSpPr>
        <p:spPr>
          <a:xfrm>
            <a:off x="1820173" y="6243842"/>
            <a:ext cx="9353907" cy="369332"/>
          </a:xfrm>
          <a:prstGeom prst="rect">
            <a:avLst/>
          </a:prstGeom>
          <a:noFill/>
        </p:spPr>
        <p:txBody>
          <a:bodyPr wrap="none" rtlCol="0">
            <a:spAutoFit/>
          </a:bodyPr>
          <a:lstStyle/>
          <a:p>
            <a:r>
              <a:rPr lang="en-US" dirty="0"/>
              <a:t>To get started, click Set up emergency call settings from the Control Hub Overview screen</a:t>
            </a:r>
          </a:p>
        </p:txBody>
      </p:sp>
    </p:spTree>
    <p:extLst>
      <p:ext uri="{BB962C8B-B14F-4D97-AF65-F5344CB8AC3E}">
        <p14:creationId xmlns:p14="http://schemas.microsoft.com/office/powerpoint/2010/main" val="3418611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CD53D-EAB9-1A2D-EDE2-3592DDE3FB12}"/>
              </a:ext>
            </a:extLst>
          </p:cNvPr>
          <p:cNvSpPr>
            <a:spLocks noGrp="1"/>
          </p:cNvSpPr>
          <p:nvPr>
            <p:ph type="title"/>
          </p:nvPr>
        </p:nvSpPr>
        <p:spPr/>
        <p:txBody>
          <a:bodyPr/>
          <a:lstStyle/>
          <a:p>
            <a:r>
              <a:rPr lang="en-US" dirty="0"/>
              <a:t>Add Location Screen</a:t>
            </a:r>
          </a:p>
        </p:txBody>
      </p:sp>
      <p:pic>
        <p:nvPicPr>
          <p:cNvPr id="6" name="Content Placeholder 5">
            <a:extLst>
              <a:ext uri="{FF2B5EF4-FFF2-40B4-BE49-F238E27FC236}">
                <a16:creationId xmlns:a16="http://schemas.microsoft.com/office/drawing/2014/main" id="{6267DFDA-5F06-DBCD-D7EA-74D39E19C3B1}"/>
              </a:ext>
            </a:extLst>
          </p:cNvPr>
          <p:cNvPicPr>
            <a:picLocks noGrp="1" noChangeAspect="1"/>
          </p:cNvPicPr>
          <p:nvPr>
            <p:ph idx="1"/>
          </p:nvPr>
        </p:nvPicPr>
        <p:blipFill>
          <a:blip r:embed="rId2"/>
          <a:stretch>
            <a:fillRect/>
          </a:stretch>
        </p:blipFill>
        <p:spPr>
          <a:xfrm>
            <a:off x="4643943" y="1193436"/>
            <a:ext cx="2904114" cy="5032375"/>
          </a:xfrm>
        </p:spPr>
      </p:pic>
      <p:sp>
        <p:nvSpPr>
          <p:cNvPr id="4" name="Slide Number Placeholder 3">
            <a:extLst>
              <a:ext uri="{FF2B5EF4-FFF2-40B4-BE49-F238E27FC236}">
                <a16:creationId xmlns:a16="http://schemas.microsoft.com/office/drawing/2014/main" id="{664FCA95-9353-63E9-8304-0B9FB621C6A0}"/>
              </a:ext>
            </a:extLst>
          </p:cNvPr>
          <p:cNvSpPr>
            <a:spLocks noGrp="1"/>
          </p:cNvSpPr>
          <p:nvPr>
            <p:ph type="sldNum" sz="quarter" idx="12"/>
          </p:nvPr>
        </p:nvSpPr>
        <p:spPr/>
        <p:txBody>
          <a:bodyPr/>
          <a:lstStyle/>
          <a:p>
            <a:fld id="{676C752E-1030-904C-9DAC-D18E3207C107}" type="slidenum">
              <a:rPr lang="en-US" smtClean="0"/>
              <a:t>20</a:t>
            </a:fld>
            <a:endParaRPr lang="en-US" dirty="0"/>
          </a:p>
        </p:txBody>
      </p:sp>
    </p:spTree>
    <p:extLst>
      <p:ext uri="{BB962C8B-B14F-4D97-AF65-F5344CB8AC3E}">
        <p14:creationId xmlns:p14="http://schemas.microsoft.com/office/powerpoint/2010/main" val="2609673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89639-3114-0E6D-A746-264E34205679}"/>
              </a:ext>
            </a:extLst>
          </p:cNvPr>
          <p:cNvSpPr>
            <a:spLocks noGrp="1"/>
          </p:cNvSpPr>
          <p:nvPr>
            <p:ph type="title"/>
          </p:nvPr>
        </p:nvSpPr>
        <p:spPr/>
        <p:txBody>
          <a:bodyPr/>
          <a:lstStyle/>
          <a:p>
            <a:r>
              <a:rPr lang="en-US" dirty="0"/>
              <a:t>Add Location cont.</a:t>
            </a:r>
          </a:p>
        </p:txBody>
      </p:sp>
      <p:pic>
        <p:nvPicPr>
          <p:cNvPr id="6" name="Content Placeholder 5">
            <a:extLst>
              <a:ext uri="{FF2B5EF4-FFF2-40B4-BE49-F238E27FC236}">
                <a16:creationId xmlns:a16="http://schemas.microsoft.com/office/drawing/2014/main" id="{8BB9458E-CC02-5CE1-74EF-CF9BFDFE6C5E}"/>
              </a:ext>
            </a:extLst>
          </p:cNvPr>
          <p:cNvPicPr>
            <a:picLocks noGrp="1" noChangeAspect="1"/>
          </p:cNvPicPr>
          <p:nvPr>
            <p:ph idx="1"/>
          </p:nvPr>
        </p:nvPicPr>
        <p:blipFill>
          <a:blip r:embed="rId2"/>
          <a:stretch>
            <a:fillRect/>
          </a:stretch>
        </p:blipFill>
        <p:spPr>
          <a:xfrm>
            <a:off x="4663819" y="1444625"/>
            <a:ext cx="2864361" cy="5032375"/>
          </a:xfrm>
        </p:spPr>
      </p:pic>
      <p:sp>
        <p:nvSpPr>
          <p:cNvPr id="4" name="Slide Number Placeholder 3">
            <a:extLst>
              <a:ext uri="{FF2B5EF4-FFF2-40B4-BE49-F238E27FC236}">
                <a16:creationId xmlns:a16="http://schemas.microsoft.com/office/drawing/2014/main" id="{1EE8A7F1-06A9-C71F-96CF-51152B320776}"/>
              </a:ext>
            </a:extLst>
          </p:cNvPr>
          <p:cNvSpPr>
            <a:spLocks noGrp="1"/>
          </p:cNvSpPr>
          <p:nvPr>
            <p:ph type="sldNum" sz="quarter" idx="12"/>
          </p:nvPr>
        </p:nvSpPr>
        <p:spPr/>
        <p:txBody>
          <a:bodyPr/>
          <a:lstStyle/>
          <a:p>
            <a:fld id="{676C752E-1030-904C-9DAC-D18E3207C107}" type="slidenum">
              <a:rPr lang="en-US" smtClean="0"/>
              <a:t>21</a:t>
            </a:fld>
            <a:endParaRPr lang="en-US" dirty="0"/>
          </a:p>
        </p:txBody>
      </p:sp>
    </p:spTree>
    <p:extLst>
      <p:ext uri="{BB962C8B-B14F-4D97-AF65-F5344CB8AC3E}">
        <p14:creationId xmlns:p14="http://schemas.microsoft.com/office/powerpoint/2010/main" val="1190689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E580-CE65-FCB0-60A8-75C4FE6B77E5}"/>
              </a:ext>
            </a:extLst>
          </p:cNvPr>
          <p:cNvSpPr>
            <a:spLocks noGrp="1"/>
          </p:cNvSpPr>
          <p:nvPr>
            <p:ph type="title"/>
          </p:nvPr>
        </p:nvSpPr>
        <p:spPr/>
        <p:txBody>
          <a:bodyPr/>
          <a:lstStyle/>
          <a:p>
            <a:r>
              <a:rPr lang="en-US" dirty="0"/>
              <a:t>E911 Location Confirmed</a:t>
            </a:r>
          </a:p>
        </p:txBody>
      </p:sp>
      <p:pic>
        <p:nvPicPr>
          <p:cNvPr id="6" name="Content Placeholder 5">
            <a:extLst>
              <a:ext uri="{FF2B5EF4-FFF2-40B4-BE49-F238E27FC236}">
                <a16:creationId xmlns:a16="http://schemas.microsoft.com/office/drawing/2014/main" id="{52593980-579E-8A37-036A-4AA599DBB09F}"/>
              </a:ext>
            </a:extLst>
          </p:cNvPr>
          <p:cNvPicPr>
            <a:picLocks noGrp="1" noChangeAspect="1"/>
          </p:cNvPicPr>
          <p:nvPr>
            <p:ph idx="1"/>
          </p:nvPr>
        </p:nvPicPr>
        <p:blipFill>
          <a:blip r:embed="rId2"/>
          <a:stretch>
            <a:fillRect/>
          </a:stretch>
        </p:blipFill>
        <p:spPr>
          <a:xfrm>
            <a:off x="1886091" y="1444625"/>
            <a:ext cx="8419818" cy="5032375"/>
          </a:xfrm>
        </p:spPr>
      </p:pic>
      <p:sp>
        <p:nvSpPr>
          <p:cNvPr id="4" name="Slide Number Placeholder 3">
            <a:extLst>
              <a:ext uri="{FF2B5EF4-FFF2-40B4-BE49-F238E27FC236}">
                <a16:creationId xmlns:a16="http://schemas.microsoft.com/office/drawing/2014/main" id="{9BE65626-E7EA-B181-FBBF-C7C9836D248C}"/>
              </a:ext>
            </a:extLst>
          </p:cNvPr>
          <p:cNvSpPr>
            <a:spLocks noGrp="1"/>
          </p:cNvSpPr>
          <p:nvPr>
            <p:ph type="sldNum" sz="quarter" idx="12"/>
          </p:nvPr>
        </p:nvSpPr>
        <p:spPr/>
        <p:txBody>
          <a:bodyPr/>
          <a:lstStyle/>
          <a:p>
            <a:fld id="{676C752E-1030-904C-9DAC-D18E3207C107}" type="slidenum">
              <a:rPr lang="en-US" smtClean="0"/>
              <a:t>22</a:t>
            </a:fld>
            <a:endParaRPr lang="en-US" dirty="0"/>
          </a:p>
        </p:txBody>
      </p:sp>
      <p:sp>
        <p:nvSpPr>
          <p:cNvPr id="7" name="Rectangle 6">
            <a:extLst>
              <a:ext uri="{FF2B5EF4-FFF2-40B4-BE49-F238E27FC236}">
                <a16:creationId xmlns:a16="http://schemas.microsoft.com/office/drawing/2014/main" id="{709C8569-B764-667C-B3FF-87E587EE1205}"/>
              </a:ext>
            </a:extLst>
          </p:cNvPr>
          <p:cNvSpPr/>
          <p:nvPr/>
        </p:nvSpPr>
        <p:spPr>
          <a:xfrm>
            <a:off x="2794958" y="6133381"/>
            <a:ext cx="914400" cy="3594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94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D068E-E07C-6FFA-D543-E19F3990AE7A}"/>
              </a:ext>
            </a:extLst>
          </p:cNvPr>
          <p:cNvSpPr>
            <a:spLocks noGrp="1"/>
          </p:cNvSpPr>
          <p:nvPr>
            <p:ph type="title"/>
          </p:nvPr>
        </p:nvSpPr>
        <p:spPr>
          <a:xfrm>
            <a:off x="381000" y="3140935"/>
            <a:ext cx="11430000" cy="553998"/>
          </a:xfrm>
        </p:spPr>
        <p:txBody>
          <a:bodyPr/>
          <a:lstStyle/>
          <a:p>
            <a:r>
              <a:rPr lang="en-US" dirty="0"/>
              <a:t>Verify RedSky portal</a:t>
            </a:r>
          </a:p>
        </p:txBody>
      </p:sp>
      <p:sp>
        <p:nvSpPr>
          <p:cNvPr id="3" name="Slide Number Placeholder 2">
            <a:extLst>
              <a:ext uri="{FF2B5EF4-FFF2-40B4-BE49-F238E27FC236}">
                <a16:creationId xmlns:a16="http://schemas.microsoft.com/office/drawing/2014/main" id="{18183B59-0C86-01AB-F559-5586F222FB24}"/>
              </a:ext>
            </a:extLst>
          </p:cNvPr>
          <p:cNvSpPr>
            <a:spLocks noGrp="1"/>
          </p:cNvSpPr>
          <p:nvPr>
            <p:ph type="sldNum" sz="quarter" idx="10"/>
          </p:nvPr>
        </p:nvSpPr>
        <p:spPr/>
        <p:txBody>
          <a:bodyPr/>
          <a:lstStyle/>
          <a:p>
            <a:fld id="{676C752E-1030-904C-9DAC-D18E3207C107}" type="slidenum">
              <a:rPr lang="en-US" smtClean="0"/>
              <a:pPr/>
              <a:t>23</a:t>
            </a:fld>
            <a:endParaRPr lang="en-US" dirty="0"/>
          </a:p>
        </p:txBody>
      </p:sp>
    </p:spTree>
    <p:extLst>
      <p:ext uri="{BB962C8B-B14F-4D97-AF65-F5344CB8AC3E}">
        <p14:creationId xmlns:p14="http://schemas.microsoft.com/office/powerpoint/2010/main" val="3228418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71C5-4BA7-987E-AD6C-8A67C4233200}"/>
              </a:ext>
            </a:extLst>
          </p:cNvPr>
          <p:cNvSpPr>
            <a:spLocks noGrp="1"/>
          </p:cNvSpPr>
          <p:nvPr>
            <p:ph type="title"/>
          </p:nvPr>
        </p:nvSpPr>
        <p:spPr/>
        <p:txBody>
          <a:bodyPr/>
          <a:lstStyle/>
          <a:p>
            <a:r>
              <a:rPr lang="en-US" dirty="0"/>
              <a:t>Location Synced to RedSky</a:t>
            </a:r>
          </a:p>
        </p:txBody>
      </p:sp>
      <p:pic>
        <p:nvPicPr>
          <p:cNvPr id="6" name="Content Placeholder 5">
            <a:extLst>
              <a:ext uri="{FF2B5EF4-FFF2-40B4-BE49-F238E27FC236}">
                <a16:creationId xmlns:a16="http://schemas.microsoft.com/office/drawing/2014/main" id="{ACD85194-7AFA-849D-A4EA-570BF5EC8D30}"/>
              </a:ext>
            </a:extLst>
          </p:cNvPr>
          <p:cNvPicPr>
            <a:picLocks noGrp="1" noChangeAspect="1"/>
          </p:cNvPicPr>
          <p:nvPr>
            <p:ph idx="1"/>
          </p:nvPr>
        </p:nvPicPr>
        <p:blipFill>
          <a:blip r:embed="rId2"/>
          <a:stretch>
            <a:fillRect/>
          </a:stretch>
        </p:blipFill>
        <p:spPr>
          <a:xfrm>
            <a:off x="381000" y="1107563"/>
            <a:ext cx="11430000" cy="4642873"/>
          </a:xfrm>
        </p:spPr>
      </p:pic>
      <p:sp>
        <p:nvSpPr>
          <p:cNvPr id="4" name="Slide Number Placeholder 3">
            <a:extLst>
              <a:ext uri="{FF2B5EF4-FFF2-40B4-BE49-F238E27FC236}">
                <a16:creationId xmlns:a16="http://schemas.microsoft.com/office/drawing/2014/main" id="{FE9DCB1D-3B76-7E29-B5F3-8480D6C9A981}"/>
              </a:ext>
            </a:extLst>
          </p:cNvPr>
          <p:cNvSpPr>
            <a:spLocks noGrp="1"/>
          </p:cNvSpPr>
          <p:nvPr>
            <p:ph type="sldNum" sz="quarter" idx="12"/>
          </p:nvPr>
        </p:nvSpPr>
        <p:spPr/>
        <p:txBody>
          <a:bodyPr/>
          <a:lstStyle/>
          <a:p>
            <a:fld id="{676C752E-1030-904C-9DAC-D18E3207C107}" type="slidenum">
              <a:rPr lang="en-US" smtClean="0"/>
              <a:t>24</a:t>
            </a:fld>
            <a:endParaRPr lang="en-US" dirty="0"/>
          </a:p>
        </p:txBody>
      </p:sp>
      <p:sp>
        <p:nvSpPr>
          <p:cNvPr id="3" name="TextBox 2">
            <a:extLst>
              <a:ext uri="{FF2B5EF4-FFF2-40B4-BE49-F238E27FC236}">
                <a16:creationId xmlns:a16="http://schemas.microsoft.com/office/drawing/2014/main" id="{F18B47A3-AD31-DF99-D236-EAF840176D75}"/>
              </a:ext>
            </a:extLst>
          </p:cNvPr>
          <p:cNvSpPr txBox="1"/>
          <p:nvPr/>
        </p:nvSpPr>
        <p:spPr>
          <a:xfrm>
            <a:off x="381000" y="5923001"/>
            <a:ext cx="11648243" cy="646331"/>
          </a:xfrm>
          <a:prstGeom prst="rect">
            <a:avLst/>
          </a:prstGeom>
          <a:noFill/>
        </p:spPr>
        <p:txBody>
          <a:bodyPr wrap="square" rtlCol="0">
            <a:spAutoFit/>
          </a:bodyPr>
          <a:lstStyle/>
          <a:p>
            <a:r>
              <a:rPr lang="en-US" dirty="0"/>
              <a:t>Navigate to Configuration &gt; Users to view your Webex user. Expand the user and click the Devices tab to view your location.</a:t>
            </a:r>
          </a:p>
        </p:txBody>
      </p:sp>
    </p:spTree>
    <p:extLst>
      <p:ext uri="{BB962C8B-B14F-4D97-AF65-F5344CB8AC3E}">
        <p14:creationId xmlns:p14="http://schemas.microsoft.com/office/powerpoint/2010/main" val="2008794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93CC3-F206-80C9-41C7-63245B81A421}"/>
              </a:ext>
            </a:extLst>
          </p:cNvPr>
          <p:cNvSpPr>
            <a:spLocks noGrp="1"/>
          </p:cNvSpPr>
          <p:nvPr>
            <p:ph type="title"/>
          </p:nvPr>
        </p:nvSpPr>
        <p:spPr/>
        <p:txBody>
          <a:bodyPr/>
          <a:lstStyle/>
          <a:p>
            <a:r>
              <a:rPr lang="en-US" dirty="0"/>
              <a:t>View MPP Phones</a:t>
            </a:r>
          </a:p>
        </p:txBody>
      </p:sp>
      <p:pic>
        <p:nvPicPr>
          <p:cNvPr id="6" name="Content Placeholder 5">
            <a:extLst>
              <a:ext uri="{FF2B5EF4-FFF2-40B4-BE49-F238E27FC236}">
                <a16:creationId xmlns:a16="http://schemas.microsoft.com/office/drawing/2014/main" id="{FADC1B3C-7C23-0007-1ECD-96A2DEF095EB}"/>
              </a:ext>
            </a:extLst>
          </p:cNvPr>
          <p:cNvPicPr>
            <a:picLocks noGrp="1" noChangeAspect="1"/>
          </p:cNvPicPr>
          <p:nvPr>
            <p:ph idx="1"/>
          </p:nvPr>
        </p:nvPicPr>
        <p:blipFill>
          <a:blip r:embed="rId2"/>
          <a:stretch>
            <a:fillRect/>
          </a:stretch>
        </p:blipFill>
        <p:spPr>
          <a:xfrm>
            <a:off x="381000" y="1346466"/>
            <a:ext cx="11430000" cy="4165068"/>
          </a:xfrm>
        </p:spPr>
      </p:pic>
      <p:sp>
        <p:nvSpPr>
          <p:cNvPr id="4" name="Slide Number Placeholder 3">
            <a:extLst>
              <a:ext uri="{FF2B5EF4-FFF2-40B4-BE49-F238E27FC236}">
                <a16:creationId xmlns:a16="http://schemas.microsoft.com/office/drawing/2014/main" id="{F715C350-5C93-F46E-32CF-DB1610EB0153}"/>
              </a:ext>
            </a:extLst>
          </p:cNvPr>
          <p:cNvSpPr>
            <a:spLocks noGrp="1"/>
          </p:cNvSpPr>
          <p:nvPr>
            <p:ph type="sldNum" sz="quarter" idx="12"/>
          </p:nvPr>
        </p:nvSpPr>
        <p:spPr/>
        <p:txBody>
          <a:bodyPr/>
          <a:lstStyle/>
          <a:p>
            <a:fld id="{676C752E-1030-904C-9DAC-D18E3207C107}" type="slidenum">
              <a:rPr lang="en-US" smtClean="0"/>
              <a:t>25</a:t>
            </a:fld>
            <a:endParaRPr lang="en-US" dirty="0"/>
          </a:p>
        </p:txBody>
      </p:sp>
      <p:sp>
        <p:nvSpPr>
          <p:cNvPr id="7" name="TextBox 6">
            <a:extLst>
              <a:ext uri="{FF2B5EF4-FFF2-40B4-BE49-F238E27FC236}">
                <a16:creationId xmlns:a16="http://schemas.microsoft.com/office/drawing/2014/main" id="{84CE3259-CCF5-F8F6-AB35-398F43D7BED0}"/>
              </a:ext>
            </a:extLst>
          </p:cNvPr>
          <p:cNvSpPr txBox="1"/>
          <p:nvPr/>
        </p:nvSpPr>
        <p:spPr>
          <a:xfrm>
            <a:off x="1528313" y="5639964"/>
            <a:ext cx="9135373" cy="923330"/>
          </a:xfrm>
          <a:prstGeom prst="rect">
            <a:avLst/>
          </a:prstGeom>
          <a:noFill/>
        </p:spPr>
        <p:txBody>
          <a:bodyPr wrap="square" rtlCol="0">
            <a:spAutoFit/>
          </a:bodyPr>
          <a:lstStyle/>
          <a:p>
            <a:r>
              <a:rPr lang="en-US" dirty="0"/>
              <a:t>MPP Phones will display under Monitoring &gt; HELD Devices. If the phone has a location it will display, and show how it was found (IP, LLDP, BSSID, MAC). If the phone has no location, it will be highlighted in red. </a:t>
            </a:r>
          </a:p>
        </p:txBody>
      </p:sp>
    </p:spTree>
    <p:extLst>
      <p:ext uri="{BB962C8B-B14F-4D97-AF65-F5344CB8AC3E}">
        <p14:creationId xmlns:p14="http://schemas.microsoft.com/office/powerpoint/2010/main" val="373734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B7D14-730E-C773-AB0B-46D5C74C258A}"/>
              </a:ext>
            </a:extLst>
          </p:cNvPr>
          <p:cNvSpPr>
            <a:spLocks noGrp="1"/>
          </p:cNvSpPr>
          <p:nvPr>
            <p:ph type="title"/>
          </p:nvPr>
        </p:nvSpPr>
        <p:spPr/>
        <p:txBody>
          <a:bodyPr/>
          <a:lstStyle/>
          <a:p>
            <a:r>
              <a:rPr lang="en-US" dirty="0"/>
              <a:t>933 Test Call</a:t>
            </a:r>
          </a:p>
        </p:txBody>
      </p:sp>
      <p:pic>
        <p:nvPicPr>
          <p:cNvPr id="6" name="Content Placeholder 5">
            <a:extLst>
              <a:ext uri="{FF2B5EF4-FFF2-40B4-BE49-F238E27FC236}">
                <a16:creationId xmlns:a16="http://schemas.microsoft.com/office/drawing/2014/main" id="{5597BE7D-D2D0-D908-D380-CE95908D73F3}"/>
              </a:ext>
            </a:extLst>
          </p:cNvPr>
          <p:cNvPicPr>
            <a:picLocks noGrp="1" noChangeAspect="1"/>
          </p:cNvPicPr>
          <p:nvPr>
            <p:ph idx="1"/>
          </p:nvPr>
        </p:nvPicPr>
        <p:blipFill>
          <a:blip r:embed="rId2"/>
          <a:stretch>
            <a:fillRect/>
          </a:stretch>
        </p:blipFill>
        <p:spPr>
          <a:xfrm>
            <a:off x="381000" y="964870"/>
            <a:ext cx="11430000" cy="4334275"/>
          </a:xfrm>
        </p:spPr>
      </p:pic>
      <p:sp>
        <p:nvSpPr>
          <p:cNvPr id="4" name="Slide Number Placeholder 3">
            <a:extLst>
              <a:ext uri="{FF2B5EF4-FFF2-40B4-BE49-F238E27FC236}">
                <a16:creationId xmlns:a16="http://schemas.microsoft.com/office/drawing/2014/main" id="{A6C089F4-8579-14BB-FFC5-7D11BF3F798D}"/>
              </a:ext>
            </a:extLst>
          </p:cNvPr>
          <p:cNvSpPr>
            <a:spLocks noGrp="1"/>
          </p:cNvSpPr>
          <p:nvPr>
            <p:ph type="sldNum" sz="quarter" idx="12"/>
          </p:nvPr>
        </p:nvSpPr>
        <p:spPr/>
        <p:txBody>
          <a:bodyPr/>
          <a:lstStyle/>
          <a:p>
            <a:fld id="{676C752E-1030-904C-9DAC-D18E3207C107}" type="slidenum">
              <a:rPr lang="en-US" smtClean="0"/>
              <a:t>26</a:t>
            </a:fld>
            <a:endParaRPr lang="en-US" dirty="0"/>
          </a:p>
        </p:txBody>
      </p:sp>
      <p:pic>
        <p:nvPicPr>
          <p:cNvPr id="8" name="Picture 7">
            <a:extLst>
              <a:ext uri="{FF2B5EF4-FFF2-40B4-BE49-F238E27FC236}">
                <a16:creationId xmlns:a16="http://schemas.microsoft.com/office/drawing/2014/main" id="{7FDF5FA7-4333-5C11-F27D-B8A4B9A51BD2}"/>
              </a:ext>
            </a:extLst>
          </p:cNvPr>
          <p:cNvPicPr>
            <a:picLocks noChangeAspect="1"/>
          </p:cNvPicPr>
          <p:nvPr/>
        </p:nvPicPr>
        <p:blipFill>
          <a:blip r:embed="rId3"/>
          <a:stretch>
            <a:fillRect/>
          </a:stretch>
        </p:blipFill>
        <p:spPr>
          <a:xfrm>
            <a:off x="6608260" y="3177888"/>
            <a:ext cx="5082980" cy="3314987"/>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A5611D40-4F57-8275-F202-191099E1D902}"/>
              </a:ext>
            </a:extLst>
          </p:cNvPr>
          <p:cNvSpPr txBox="1"/>
          <p:nvPr/>
        </p:nvSpPr>
        <p:spPr>
          <a:xfrm>
            <a:off x="1151841" y="5434345"/>
            <a:ext cx="4685579" cy="923330"/>
          </a:xfrm>
          <a:prstGeom prst="rect">
            <a:avLst/>
          </a:prstGeom>
          <a:noFill/>
        </p:spPr>
        <p:txBody>
          <a:bodyPr wrap="square" rtlCol="0">
            <a:spAutoFit/>
          </a:bodyPr>
          <a:lstStyle/>
          <a:p>
            <a:r>
              <a:rPr lang="en-US" dirty="0"/>
              <a:t>Place a 933 call. The call should log under Monitoring &gt; Call History. Any 933 alerts you configured should trigger also.</a:t>
            </a:r>
          </a:p>
        </p:txBody>
      </p:sp>
    </p:spTree>
    <p:extLst>
      <p:ext uri="{BB962C8B-B14F-4D97-AF65-F5344CB8AC3E}">
        <p14:creationId xmlns:p14="http://schemas.microsoft.com/office/powerpoint/2010/main" val="314830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F62A-9577-6042-39C8-44EBC123223E}"/>
              </a:ext>
            </a:extLst>
          </p:cNvPr>
          <p:cNvSpPr>
            <a:spLocks noGrp="1"/>
          </p:cNvSpPr>
          <p:nvPr>
            <p:ph type="title"/>
          </p:nvPr>
        </p:nvSpPr>
        <p:spPr>
          <a:xfrm>
            <a:off x="838200" y="365126"/>
            <a:ext cx="10515600" cy="623166"/>
          </a:xfrm>
        </p:spPr>
        <p:txBody>
          <a:bodyPr>
            <a:normAutofit/>
          </a:bodyPr>
          <a:lstStyle/>
          <a:p>
            <a:r>
              <a:rPr lang="en-US" sz="2800" dirty="0"/>
              <a:t>RedSky Account Setup - Specify Admin and Partner’s Org ID</a:t>
            </a:r>
          </a:p>
        </p:txBody>
      </p:sp>
      <p:pic>
        <p:nvPicPr>
          <p:cNvPr id="4" name="Picture 3">
            <a:extLst>
              <a:ext uri="{FF2B5EF4-FFF2-40B4-BE49-F238E27FC236}">
                <a16:creationId xmlns:a16="http://schemas.microsoft.com/office/drawing/2014/main" id="{BED7F31F-60E2-EEE6-F983-67FA8356F2A7}"/>
              </a:ext>
            </a:extLst>
          </p:cNvPr>
          <p:cNvPicPr>
            <a:picLocks noChangeAspect="1"/>
          </p:cNvPicPr>
          <p:nvPr/>
        </p:nvPicPr>
        <p:blipFill>
          <a:blip r:embed="rId2"/>
          <a:stretch>
            <a:fillRect/>
          </a:stretch>
        </p:blipFill>
        <p:spPr>
          <a:xfrm>
            <a:off x="746185" y="1349162"/>
            <a:ext cx="10699630" cy="4853949"/>
          </a:xfrm>
          <a:prstGeom prst="rect">
            <a:avLst/>
          </a:prstGeom>
        </p:spPr>
      </p:pic>
      <p:sp>
        <p:nvSpPr>
          <p:cNvPr id="9" name="TextBox 8">
            <a:extLst>
              <a:ext uri="{FF2B5EF4-FFF2-40B4-BE49-F238E27FC236}">
                <a16:creationId xmlns:a16="http://schemas.microsoft.com/office/drawing/2014/main" id="{B71E5F5E-0950-CC61-7C6F-6664A1CAA4AF}"/>
              </a:ext>
            </a:extLst>
          </p:cNvPr>
          <p:cNvSpPr txBox="1"/>
          <p:nvPr/>
        </p:nvSpPr>
        <p:spPr>
          <a:xfrm>
            <a:off x="519503" y="5941903"/>
            <a:ext cx="11491985" cy="646331"/>
          </a:xfrm>
          <a:prstGeom prst="rect">
            <a:avLst/>
          </a:prstGeom>
          <a:noFill/>
        </p:spPr>
        <p:txBody>
          <a:bodyPr wrap="square" rtlCol="0">
            <a:spAutoFit/>
          </a:bodyPr>
          <a:lstStyle/>
          <a:p>
            <a:r>
              <a:rPr lang="en-US" dirty="0"/>
              <a:t>Select Create new account. This will create an Org in RedSky Horizon Mobility, under the Partner tenant, and create an Admin account</a:t>
            </a:r>
          </a:p>
        </p:txBody>
      </p:sp>
    </p:spTree>
    <p:extLst>
      <p:ext uri="{BB962C8B-B14F-4D97-AF65-F5344CB8AC3E}">
        <p14:creationId xmlns:p14="http://schemas.microsoft.com/office/powerpoint/2010/main" val="3585583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1C65-A9B6-FBEB-C88A-D594C7F7803E}"/>
              </a:ext>
            </a:extLst>
          </p:cNvPr>
          <p:cNvSpPr>
            <a:spLocks noGrp="1"/>
          </p:cNvSpPr>
          <p:nvPr>
            <p:ph type="title"/>
          </p:nvPr>
        </p:nvSpPr>
        <p:spPr/>
        <p:txBody>
          <a:bodyPr/>
          <a:lstStyle/>
          <a:p>
            <a:r>
              <a:rPr lang="en-US" dirty="0"/>
              <a:t>Configure E911 Locations</a:t>
            </a:r>
          </a:p>
        </p:txBody>
      </p:sp>
      <p:pic>
        <p:nvPicPr>
          <p:cNvPr id="6" name="Content Placeholder 5">
            <a:extLst>
              <a:ext uri="{FF2B5EF4-FFF2-40B4-BE49-F238E27FC236}">
                <a16:creationId xmlns:a16="http://schemas.microsoft.com/office/drawing/2014/main" id="{80387852-6743-E8B9-CB70-A1A95CB637CA}"/>
              </a:ext>
            </a:extLst>
          </p:cNvPr>
          <p:cNvPicPr>
            <a:picLocks noGrp="1" noChangeAspect="1"/>
          </p:cNvPicPr>
          <p:nvPr>
            <p:ph idx="1"/>
          </p:nvPr>
        </p:nvPicPr>
        <p:blipFill>
          <a:blip r:embed="rId2"/>
          <a:stretch>
            <a:fillRect/>
          </a:stretch>
        </p:blipFill>
        <p:spPr>
          <a:xfrm>
            <a:off x="381000" y="1767116"/>
            <a:ext cx="11430000" cy="4387393"/>
          </a:xfrm>
        </p:spPr>
      </p:pic>
      <p:sp>
        <p:nvSpPr>
          <p:cNvPr id="4" name="Slide Number Placeholder 3">
            <a:extLst>
              <a:ext uri="{FF2B5EF4-FFF2-40B4-BE49-F238E27FC236}">
                <a16:creationId xmlns:a16="http://schemas.microsoft.com/office/drawing/2014/main" id="{EA800D9C-4432-AC6F-78B2-FC77A7F26B7B}"/>
              </a:ext>
            </a:extLst>
          </p:cNvPr>
          <p:cNvSpPr>
            <a:spLocks noGrp="1"/>
          </p:cNvSpPr>
          <p:nvPr>
            <p:ph type="sldNum" sz="quarter" idx="12"/>
          </p:nvPr>
        </p:nvSpPr>
        <p:spPr/>
        <p:txBody>
          <a:bodyPr/>
          <a:lstStyle/>
          <a:p>
            <a:fld id="{676C752E-1030-904C-9DAC-D18E3207C107}" type="slidenum">
              <a:rPr lang="en-US" smtClean="0"/>
              <a:t>4</a:t>
            </a:fld>
            <a:endParaRPr lang="en-US" dirty="0"/>
          </a:p>
        </p:txBody>
      </p:sp>
      <p:sp>
        <p:nvSpPr>
          <p:cNvPr id="7" name="Rectangle 6">
            <a:extLst>
              <a:ext uri="{FF2B5EF4-FFF2-40B4-BE49-F238E27FC236}">
                <a16:creationId xmlns:a16="http://schemas.microsoft.com/office/drawing/2014/main" id="{A0EF7C38-E108-C2A1-8AAF-53D0705F81F0}"/>
              </a:ext>
            </a:extLst>
          </p:cNvPr>
          <p:cNvSpPr/>
          <p:nvPr/>
        </p:nvSpPr>
        <p:spPr>
          <a:xfrm>
            <a:off x="6456218" y="4830618"/>
            <a:ext cx="3805382" cy="3020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69B089-3BFA-3C2A-D727-FFF8584C439E}"/>
              </a:ext>
            </a:extLst>
          </p:cNvPr>
          <p:cNvSpPr txBox="1"/>
          <p:nvPr/>
        </p:nvSpPr>
        <p:spPr>
          <a:xfrm>
            <a:off x="3195961" y="6154509"/>
            <a:ext cx="5378395" cy="369332"/>
          </a:xfrm>
          <a:prstGeom prst="rect">
            <a:avLst/>
          </a:prstGeom>
          <a:noFill/>
        </p:spPr>
        <p:txBody>
          <a:bodyPr wrap="none" rtlCol="0">
            <a:spAutoFit/>
          </a:bodyPr>
          <a:lstStyle/>
          <a:p>
            <a:r>
              <a:rPr lang="en-US" dirty="0"/>
              <a:t>Click the link to access the Horizon Mobility portal. </a:t>
            </a:r>
          </a:p>
        </p:txBody>
      </p:sp>
    </p:spTree>
    <p:extLst>
      <p:ext uri="{BB962C8B-B14F-4D97-AF65-F5344CB8AC3E}">
        <p14:creationId xmlns:p14="http://schemas.microsoft.com/office/powerpoint/2010/main" val="195221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DF53D-ADFE-BC93-1CA2-D248C874DEC8}"/>
              </a:ext>
            </a:extLst>
          </p:cNvPr>
          <p:cNvSpPr>
            <a:spLocks noGrp="1"/>
          </p:cNvSpPr>
          <p:nvPr>
            <p:ph type="title"/>
          </p:nvPr>
        </p:nvSpPr>
        <p:spPr/>
        <p:txBody>
          <a:bodyPr/>
          <a:lstStyle/>
          <a:p>
            <a:r>
              <a:rPr lang="en-US" dirty="0"/>
              <a:t>Reset Password</a:t>
            </a:r>
          </a:p>
        </p:txBody>
      </p:sp>
      <p:pic>
        <p:nvPicPr>
          <p:cNvPr id="6" name="Content Placeholder 5">
            <a:extLst>
              <a:ext uri="{FF2B5EF4-FFF2-40B4-BE49-F238E27FC236}">
                <a16:creationId xmlns:a16="http://schemas.microsoft.com/office/drawing/2014/main" id="{CBC78999-DF2C-AC4C-ACB3-F58085C3FA8D}"/>
              </a:ext>
            </a:extLst>
          </p:cNvPr>
          <p:cNvPicPr>
            <a:picLocks noGrp="1" noChangeAspect="1"/>
          </p:cNvPicPr>
          <p:nvPr>
            <p:ph idx="1"/>
          </p:nvPr>
        </p:nvPicPr>
        <p:blipFill>
          <a:blip r:embed="rId2"/>
          <a:stretch>
            <a:fillRect/>
          </a:stretch>
        </p:blipFill>
        <p:spPr>
          <a:xfrm>
            <a:off x="3675191" y="1625875"/>
            <a:ext cx="4183743" cy="4176122"/>
          </a:xfrm>
        </p:spPr>
      </p:pic>
      <p:sp>
        <p:nvSpPr>
          <p:cNvPr id="4" name="Slide Number Placeholder 3">
            <a:extLst>
              <a:ext uri="{FF2B5EF4-FFF2-40B4-BE49-F238E27FC236}">
                <a16:creationId xmlns:a16="http://schemas.microsoft.com/office/drawing/2014/main" id="{27588424-D1C8-C426-940B-F549B9BCEEFB}"/>
              </a:ext>
            </a:extLst>
          </p:cNvPr>
          <p:cNvSpPr>
            <a:spLocks noGrp="1"/>
          </p:cNvSpPr>
          <p:nvPr>
            <p:ph type="sldNum" sz="quarter" idx="12"/>
          </p:nvPr>
        </p:nvSpPr>
        <p:spPr/>
        <p:txBody>
          <a:bodyPr/>
          <a:lstStyle/>
          <a:p>
            <a:fld id="{676C752E-1030-904C-9DAC-D18E3207C107}" type="slidenum">
              <a:rPr lang="en-US" smtClean="0"/>
              <a:t>5</a:t>
            </a:fld>
            <a:endParaRPr lang="en-US" dirty="0"/>
          </a:p>
        </p:txBody>
      </p:sp>
      <p:sp>
        <p:nvSpPr>
          <p:cNvPr id="7" name="Rectangle 6">
            <a:extLst>
              <a:ext uri="{FF2B5EF4-FFF2-40B4-BE49-F238E27FC236}">
                <a16:creationId xmlns:a16="http://schemas.microsoft.com/office/drawing/2014/main" id="{E98A4AC5-49E0-AFDB-2D09-264BC36F90C7}"/>
              </a:ext>
            </a:extLst>
          </p:cNvPr>
          <p:cNvSpPr/>
          <p:nvPr/>
        </p:nvSpPr>
        <p:spPr>
          <a:xfrm>
            <a:off x="4968815" y="4865298"/>
            <a:ext cx="1570008" cy="22428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E64BD98-01E8-02D8-B9CA-CB2BAE0359C3}"/>
              </a:ext>
            </a:extLst>
          </p:cNvPr>
          <p:cNvSpPr txBox="1"/>
          <p:nvPr/>
        </p:nvSpPr>
        <p:spPr>
          <a:xfrm>
            <a:off x="0" y="5919638"/>
            <a:ext cx="11931588" cy="646331"/>
          </a:xfrm>
          <a:prstGeom prst="rect">
            <a:avLst/>
          </a:prstGeom>
          <a:noFill/>
        </p:spPr>
        <p:txBody>
          <a:bodyPr wrap="square" rtlCol="0">
            <a:spAutoFit/>
          </a:bodyPr>
          <a:lstStyle/>
          <a:p>
            <a:r>
              <a:rPr lang="en-US" dirty="0"/>
              <a:t>The first time you access Horizon Mobility you will need to set your password. Click the Forgot/Reset Password link. Use the email you provided for the account creation.</a:t>
            </a:r>
          </a:p>
        </p:txBody>
      </p:sp>
    </p:spTree>
    <p:extLst>
      <p:ext uri="{BB962C8B-B14F-4D97-AF65-F5344CB8AC3E}">
        <p14:creationId xmlns:p14="http://schemas.microsoft.com/office/powerpoint/2010/main" val="53619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3D478-C135-598C-3375-AC974CD8A255}"/>
              </a:ext>
            </a:extLst>
          </p:cNvPr>
          <p:cNvSpPr>
            <a:spLocks noGrp="1"/>
          </p:cNvSpPr>
          <p:nvPr>
            <p:ph type="title"/>
          </p:nvPr>
        </p:nvSpPr>
        <p:spPr/>
        <p:txBody>
          <a:bodyPr/>
          <a:lstStyle/>
          <a:p>
            <a:r>
              <a:rPr lang="en-US" dirty="0"/>
              <a:t>Verification Code</a:t>
            </a:r>
          </a:p>
        </p:txBody>
      </p:sp>
      <p:pic>
        <p:nvPicPr>
          <p:cNvPr id="6" name="Content Placeholder 5">
            <a:extLst>
              <a:ext uri="{FF2B5EF4-FFF2-40B4-BE49-F238E27FC236}">
                <a16:creationId xmlns:a16="http://schemas.microsoft.com/office/drawing/2014/main" id="{B6643741-74EA-D7F3-49C6-058553ED566C}"/>
              </a:ext>
            </a:extLst>
          </p:cNvPr>
          <p:cNvPicPr>
            <a:picLocks noGrp="1" noChangeAspect="1"/>
          </p:cNvPicPr>
          <p:nvPr>
            <p:ph idx="1"/>
          </p:nvPr>
        </p:nvPicPr>
        <p:blipFill>
          <a:blip r:embed="rId2"/>
          <a:stretch>
            <a:fillRect/>
          </a:stretch>
        </p:blipFill>
        <p:spPr>
          <a:xfrm>
            <a:off x="381000" y="1278771"/>
            <a:ext cx="11430000" cy="4870330"/>
          </a:xfrm>
        </p:spPr>
      </p:pic>
      <p:sp>
        <p:nvSpPr>
          <p:cNvPr id="4" name="Slide Number Placeholder 3">
            <a:extLst>
              <a:ext uri="{FF2B5EF4-FFF2-40B4-BE49-F238E27FC236}">
                <a16:creationId xmlns:a16="http://schemas.microsoft.com/office/drawing/2014/main" id="{A8DD76B4-80D9-5AD5-F466-34C613BD7A4F}"/>
              </a:ext>
            </a:extLst>
          </p:cNvPr>
          <p:cNvSpPr>
            <a:spLocks noGrp="1"/>
          </p:cNvSpPr>
          <p:nvPr>
            <p:ph type="sldNum" sz="quarter" idx="12"/>
          </p:nvPr>
        </p:nvSpPr>
        <p:spPr/>
        <p:txBody>
          <a:bodyPr/>
          <a:lstStyle/>
          <a:p>
            <a:fld id="{676C752E-1030-904C-9DAC-D18E3207C107}" type="slidenum">
              <a:rPr lang="en-US" smtClean="0"/>
              <a:t>6</a:t>
            </a:fld>
            <a:endParaRPr lang="en-US" dirty="0"/>
          </a:p>
        </p:txBody>
      </p:sp>
      <p:sp>
        <p:nvSpPr>
          <p:cNvPr id="3" name="TextBox 2">
            <a:extLst>
              <a:ext uri="{FF2B5EF4-FFF2-40B4-BE49-F238E27FC236}">
                <a16:creationId xmlns:a16="http://schemas.microsoft.com/office/drawing/2014/main" id="{28BB3695-9CE9-3783-5AED-BCB8C4619057}"/>
              </a:ext>
            </a:extLst>
          </p:cNvPr>
          <p:cNvSpPr txBox="1"/>
          <p:nvPr/>
        </p:nvSpPr>
        <p:spPr>
          <a:xfrm>
            <a:off x="2337759" y="6211019"/>
            <a:ext cx="7883568" cy="369332"/>
          </a:xfrm>
          <a:prstGeom prst="rect">
            <a:avLst/>
          </a:prstGeom>
          <a:noFill/>
        </p:spPr>
        <p:txBody>
          <a:bodyPr wrap="none" rtlCol="0">
            <a:spAutoFit/>
          </a:bodyPr>
          <a:lstStyle/>
          <a:p>
            <a:r>
              <a:rPr lang="en-US" dirty="0"/>
              <a:t>You will be emailed a verification code. Enter the code and a new password.</a:t>
            </a:r>
          </a:p>
        </p:txBody>
      </p:sp>
    </p:spTree>
    <p:extLst>
      <p:ext uri="{BB962C8B-B14F-4D97-AF65-F5344CB8AC3E}">
        <p14:creationId xmlns:p14="http://schemas.microsoft.com/office/powerpoint/2010/main" val="490211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D8BB-4BE3-281A-1345-DAC0506FC6B4}"/>
              </a:ext>
            </a:extLst>
          </p:cNvPr>
          <p:cNvSpPr>
            <a:spLocks noGrp="1"/>
          </p:cNvSpPr>
          <p:nvPr>
            <p:ph type="title"/>
          </p:nvPr>
        </p:nvSpPr>
        <p:spPr/>
        <p:txBody>
          <a:bodyPr/>
          <a:lstStyle/>
          <a:p>
            <a:r>
              <a:rPr lang="en-US" dirty="0"/>
              <a:t>RedSky Dashboard</a:t>
            </a:r>
          </a:p>
        </p:txBody>
      </p:sp>
      <p:pic>
        <p:nvPicPr>
          <p:cNvPr id="6" name="Content Placeholder 5">
            <a:extLst>
              <a:ext uri="{FF2B5EF4-FFF2-40B4-BE49-F238E27FC236}">
                <a16:creationId xmlns:a16="http://schemas.microsoft.com/office/drawing/2014/main" id="{C60EE0D7-BF42-C0D4-1842-DA056E009A14}"/>
              </a:ext>
            </a:extLst>
          </p:cNvPr>
          <p:cNvPicPr>
            <a:picLocks noGrp="1" noChangeAspect="1"/>
          </p:cNvPicPr>
          <p:nvPr>
            <p:ph idx="1"/>
          </p:nvPr>
        </p:nvPicPr>
        <p:blipFill>
          <a:blip r:embed="rId2"/>
          <a:stretch>
            <a:fillRect/>
          </a:stretch>
        </p:blipFill>
        <p:spPr>
          <a:xfrm>
            <a:off x="381000" y="1095248"/>
            <a:ext cx="11430000" cy="4885741"/>
          </a:xfrm>
        </p:spPr>
      </p:pic>
      <p:sp>
        <p:nvSpPr>
          <p:cNvPr id="4" name="Slide Number Placeholder 3">
            <a:extLst>
              <a:ext uri="{FF2B5EF4-FFF2-40B4-BE49-F238E27FC236}">
                <a16:creationId xmlns:a16="http://schemas.microsoft.com/office/drawing/2014/main" id="{CD96782E-72BA-5CA0-19E5-B645053B27C8}"/>
              </a:ext>
            </a:extLst>
          </p:cNvPr>
          <p:cNvSpPr>
            <a:spLocks noGrp="1"/>
          </p:cNvSpPr>
          <p:nvPr>
            <p:ph type="sldNum" sz="quarter" idx="12"/>
          </p:nvPr>
        </p:nvSpPr>
        <p:spPr/>
        <p:txBody>
          <a:bodyPr/>
          <a:lstStyle/>
          <a:p>
            <a:fld id="{676C752E-1030-904C-9DAC-D18E3207C107}" type="slidenum">
              <a:rPr lang="en-US" smtClean="0"/>
              <a:t>7</a:t>
            </a:fld>
            <a:endParaRPr lang="en-US" dirty="0"/>
          </a:p>
        </p:txBody>
      </p:sp>
      <p:sp>
        <p:nvSpPr>
          <p:cNvPr id="3" name="TextBox 2">
            <a:extLst>
              <a:ext uri="{FF2B5EF4-FFF2-40B4-BE49-F238E27FC236}">
                <a16:creationId xmlns:a16="http://schemas.microsoft.com/office/drawing/2014/main" id="{A8711174-F120-F578-D022-B6B04409C05C}"/>
              </a:ext>
            </a:extLst>
          </p:cNvPr>
          <p:cNvSpPr txBox="1"/>
          <p:nvPr/>
        </p:nvSpPr>
        <p:spPr>
          <a:xfrm>
            <a:off x="3648974" y="6141239"/>
            <a:ext cx="5698996" cy="369332"/>
          </a:xfrm>
          <a:prstGeom prst="rect">
            <a:avLst/>
          </a:prstGeom>
          <a:noFill/>
        </p:spPr>
        <p:txBody>
          <a:bodyPr wrap="none" rtlCol="0">
            <a:spAutoFit/>
          </a:bodyPr>
          <a:lstStyle/>
          <a:p>
            <a:r>
              <a:rPr lang="en-US" dirty="0"/>
              <a:t>After logging in you will reach the RedSky Dashboard.</a:t>
            </a:r>
          </a:p>
        </p:txBody>
      </p:sp>
    </p:spTree>
    <p:extLst>
      <p:ext uri="{BB962C8B-B14F-4D97-AF65-F5344CB8AC3E}">
        <p14:creationId xmlns:p14="http://schemas.microsoft.com/office/powerpoint/2010/main" val="3808953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01FA-A122-E011-1383-928EAE7845E3}"/>
              </a:ext>
            </a:extLst>
          </p:cNvPr>
          <p:cNvSpPr>
            <a:spLocks noGrp="1"/>
          </p:cNvSpPr>
          <p:nvPr>
            <p:ph type="title"/>
          </p:nvPr>
        </p:nvSpPr>
        <p:spPr/>
        <p:txBody>
          <a:bodyPr/>
          <a:lstStyle/>
          <a:p>
            <a:r>
              <a:rPr lang="en-US" dirty="0"/>
              <a:t>Add Buildings and Locations</a:t>
            </a:r>
          </a:p>
        </p:txBody>
      </p:sp>
      <p:pic>
        <p:nvPicPr>
          <p:cNvPr id="6" name="Content Placeholder 5">
            <a:extLst>
              <a:ext uri="{FF2B5EF4-FFF2-40B4-BE49-F238E27FC236}">
                <a16:creationId xmlns:a16="http://schemas.microsoft.com/office/drawing/2014/main" id="{54F26233-81FF-7460-AC69-9F986D5A6FB3}"/>
              </a:ext>
            </a:extLst>
          </p:cNvPr>
          <p:cNvPicPr>
            <a:picLocks noGrp="1" noChangeAspect="1"/>
          </p:cNvPicPr>
          <p:nvPr>
            <p:ph idx="1"/>
          </p:nvPr>
        </p:nvPicPr>
        <p:blipFill>
          <a:blip r:embed="rId2"/>
          <a:stretch>
            <a:fillRect/>
          </a:stretch>
        </p:blipFill>
        <p:spPr>
          <a:xfrm>
            <a:off x="130834" y="1333997"/>
            <a:ext cx="11430000" cy="4190005"/>
          </a:xfrm>
        </p:spPr>
      </p:pic>
      <p:sp>
        <p:nvSpPr>
          <p:cNvPr id="4" name="Slide Number Placeholder 3">
            <a:extLst>
              <a:ext uri="{FF2B5EF4-FFF2-40B4-BE49-F238E27FC236}">
                <a16:creationId xmlns:a16="http://schemas.microsoft.com/office/drawing/2014/main" id="{61BB63C2-112B-10B8-170D-610040563406}"/>
              </a:ext>
            </a:extLst>
          </p:cNvPr>
          <p:cNvSpPr>
            <a:spLocks noGrp="1"/>
          </p:cNvSpPr>
          <p:nvPr>
            <p:ph type="sldNum" sz="quarter" idx="12"/>
          </p:nvPr>
        </p:nvSpPr>
        <p:spPr/>
        <p:txBody>
          <a:bodyPr/>
          <a:lstStyle/>
          <a:p>
            <a:fld id="{676C752E-1030-904C-9DAC-D18E3207C107}" type="slidenum">
              <a:rPr lang="en-US" smtClean="0"/>
              <a:t>8</a:t>
            </a:fld>
            <a:endParaRPr lang="en-US" dirty="0"/>
          </a:p>
        </p:txBody>
      </p:sp>
      <p:sp>
        <p:nvSpPr>
          <p:cNvPr id="7" name="TextBox 6">
            <a:extLst>
              <a:ext uri="{FF2B5EF4-FFF2-40B4-BE49-F238E27FC236}">
                <a16:creationId xmlns:a16="http://schemas.microsoft.com/office/drawing/2014/main" id="{DCE7D116-0EC2-1B7F-14A9-1246A8E69086}"/>
              </a:ext>
            </a:extLst>
          </p:cNvPr>
          <p:cNvSpPr txBox="1"/>
          <p:nvPr/>
        </p:nvSpPr>
        <p:spPr>
          <a:xfrm>
            <a:off x="2052809" y="5738335"/>
            <a:ext cx="8086381" cy="369332"/>
          </a:xfrm>
          <a:prstGeom prst="rect">
            <a:avLst/>
          </a:prstGeom>
          <a:noFill/>
        </p:spPr>
        <p:txBody>
          <a:bodyPr wrap="none" rtlCol="0">
            <a:spAutoFit/>
          </a:bodyPr>
          <a:lstStyle/>
          <a:p>
            <a:r>
              <a:rPr lang="en-US" dirty="0"/>
              <a:t>Navigate to Configuration &gt; E911 Locations to create Buildings and Locations.</a:t>
            </a:r>
          </a:p>
        </p:txBody>
      </p:sp>
    </p:spTree>
    <p:extLst>
      <p:ext uri="{BB962C8B-B14F-4D97-AF65-F5344CB8AC3E}">
        <p14:creationId xmlns:p14="http://schemas.microsoft.com/office/powerpoint/2010/main" val="4137538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FA8B-B308-ED8A-7676-387EF468C927}"/>
              </a:ext>
            </a:extLst>
          </p:cNvPr>
          <p:cNvSpPr>
            <a:spLocks noGrp="1"/>
          </p:cNvSpPr>
          <p:nvPr>
            <p:ph type="title"/>
          </p:nvPr>
        </p:nvSpPr>
        <p:spPr/>
        <p:txBody>
          <a:bodyPr/>
          <a:lstStyle/>
          <a:p>
            <a:r>
              <a:rPr lang="en-US" dirty="0"/>
              <a:t>Setup Alerts</a:t>
            </a:r>
          </a:p>
        </p:txBody>
      </p:sp>
      <p:pic>
        <p:nvPicPr>
          <p:cNvPr id="6" name="Content Placeholder 5">
            <a:extLst>
              <a:ext uri="{FF2B5EF4-FFF2-40B4-BE49-F238E27FC236}">
                <a16:creationId xmlns:a16="http://schemas.microsoft.com/office/drawing/2014/main" id="{80631851-B5F2-5423-EB7B-59A6ED5790DA}"/>
              </a:ext>
            </a:extLst>
          </p:cNvPr>
          <p:cNvPicPr>
            <a:picLocks noGrp="1" noChangeAspect="1"/>
          </p:cNvPicPr>
          <p:nvPr>
            <p:ph idx="1"/>
          </p:nvPr>
        </p:nvPicPr>
        <p:blipFill>
          <a:blip r:embed="rId2"/>
          <a:stretch>
            <a:fillRect/>
          </a:stretch>
        </p:blipFill>
        <p:spPr>
          <a:xfrm>
            <a:off x="381000" y="2039829"/>
            <a:ext cx="11430000" cy="3841966"/>
          </a:xfrm>
        </p:spPr>
      </p:pic>
      <p:sp>
        <p:nvSpPr>
          <p:cNvPr id="4" name="Slide Number Placeholder 3">
            <a:extLst>
              <a:ext uri="{FF2B5EF4-FFF2-40B4-BE49-F238E27FC236}">
                <a16:creationId xmlns:a16="http://schemas.microsoft.com/office/drawing/2014/main" id="{DE0351B0-F6E4-CFB8-3495-093CA781FD86}"/>
              </a:ext>
            </a:extLst>
          </p:cNvPr>
          <p:cNvSpPr>
            <a:spLocks noGrp="1"/>
          </p:cNvSpPr>
          <p:nvPr>
            <p:ph type="sldNum" sz="quarter" idx="12"/>
          </p:nvPr>
        </p:nvSpPr>
        <p:spPr/>
        <p:txBody>
          <a:bodyPr/>
          <a:lstStyle/>
          <a:p>
            <a:fld id="{676C752E-1030-904C-9DAC-D18E3207C107}" type="slidenum">
              <a:rPr lang="en-US" smtClean="0"/>
              <a:t>9</a:t>
            </a:fld>
            <a:endParaRPr lang="en-US" dirty="0"/>
          </a:p>
        </p:txBody>
      </p:sp>
      <p:sp>
        <p:nvSpPr>
          <p:cNvPr id="3" name="TextBox 2">
            <a:extLst>
              <a:ext uri="{FF2B5EF4-FFF2-40B4-BE49-F238E27FC236}">
                <a16:creationId xmlns:a16="http://schemas.microsoft.com/office/drawing/2014/main" id="{B79978C2-A61B-B8C0-410D-2B7767B14BE3}"/>
              </a:ext>
            </a:extLst>
          </p:cNvPr>
          <p:cNvSpPr txBox="1"/>
          <p:nvPr/>
        </p:nvSpPr>
        <p:spPr>
          <a:xfrm>
            <a:off x="136484" y="6002669"/>
            <a:ext cx="12098568" cy="369332"/>
          </a:xfrm>
          <a:prstGeom prst="rect">
            <a:avLst/>
          </a:prstGeom>
          <a:noFill/>
        </p:spPr>
        <p:txBody>
          <a:bodyPr wrap="none" rtlCol="0">
            <a:spAutoFit/>
          </a:bodyPr>
          <a:lstStyle/>
          <a:p>
            <a:r>
              <a:rPr lang="en-US" dirty="0"/>
              <a:t>Back in Control Hub you can confirm that Locations have been configured. You will then be asked to configure Alerts.</a:t>
            </a:r>
          </a:p>
        </p:txBody>
      </p:sp>
    </p:spTree>
    <p:extLst>
      <p:ext uri="{BB962C8B-B14F-4D97-AF65-F5344CB8AC3E}">
        <p14:creationId xmlns:p14="http://schemas.microsoft.com/office/powerpoint/2010/main" val="1505568128"/>
      </p:ext>
    </p:extLst>
  </p:cSld>
  <p:clrMapOvr>
    <a:masterClrMapping/>
  </p:clrMapOvr>
</p:sld>
</file>

<file path=ppt/theme/theme1.xml><?xml version="1.0" encoding="utf-8"?>
<a:theme xmlns:a="http://schemas.openxmlformats.org/drawingml/2006/main" name="Office Theme">
  <a:themeElements>
    <a:clrScheme name="Everbridge">
      <a:dk1>
        <a:srgbClr val="000000"/>
      </a:dk1>
      <a:lt1>
        <a:srgbClr val="FFFFFF"/>
      </a:lt1>
      <a:dk2>
        <a:srgbClr val="9292A3"/>
      </a:dk2>
      <a:lt2>
        <a:srgbClr val="FAFAFA"/>
      </a:lt2>
      <a:accent1>
        <a:srgbClr val="1437C1"/>
      </a:accent1>
      <a:accent2>
        <a:srgbClr val="101681"/>
      </a:accent2>
      <a:accent3>
        <a:srgbClr val="3760F3"/>
      </a:accent3>
      <a:accent4>
        <a:srgbClr val="0293B9"/>
      </a:accent4>
      <a:accent5>
        <a:srgbClr val="B31928"/>
      </a:accent5>
      <a:accent6>
        <a:srgbClr val="FF8B00"/>
      </a:accent6>
      <a:hlink>
        <a:srgbClr val="1437C1"/>
      </a:hlink>
      <a:folHlink>
        <a:srgbClr val="1016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erbridge PowerPoint Template" id="{955885AE-0607-964E-8F0E-3982B32BBF3C}" vid="{0CF6E44A-BDCD-604F-8AE1-14FE3849432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30662b0-83f4-4566-83d9-a43192fbcf99">AUQRDJWZZREJ-923012291-3</_dlc_DocId>
    <_dlc_DocIdUrl xmlns="e30662b0-83f4-4566-83d9-a43192fbcf99">
      <Url>https://everbridge.sharepoint.com/sites/Brand/_layouts/15/DocIdRedir.aspx?ID=AUQRDJWZZREJ-923012291-3</Url>
      <Description>AUQRDJWZZREJ-923012291-3</Description>
    </_dlc_DocIdUrl>
    <lcf76f155ced4ddcb4097134ff3c332f xmlns="a42d6352-94fb-48a1-ac58-fdb6d32116ab">
      <Terms xmlns="http://schemas.microsoft.com/office/infopath/2007/PartnerControls"/>
    </lcf76f155ced4ddcb4097134ff3c332f>
    <TaxCatchAll xmlns="e30662b0-83f4-4566-83d9-a43192fbcf9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67630A0E86764C88516D0DAB8D6AE4" ma:contentTypeVersion="10" ma:contentTypeDescription="Create a new document." ma:contentTypeScope="" ma:versionID="98b4350e6c967267854c124c81abb07f">
  <xsd:schema xmlns:xsd="http://www.w3.org/2001/XMLSchema" xmlns:xs="http://www.w3.org/2001/XMLSchema" xmlns:p="http://schemas.microsoft.com/office/2006/metadata/properties" xmlns:ns2="e30662b0-83f4-4566-83d9-a43192fbcf99" xmlns:ns3="a42d6352-94fb-48a1-ac58-fdb6d32116ab" targetNamespace="http://schemas.microsoft.com/office/2006/metadata/properties" ma:root="true" ma:fieldsID="a87ed94b6e191471c31ee68da200c7f5" ns2:_="" ns3:_="">
    <xsd:import namespace="e30662b0-83f4-4566-83d9-a43192fbcf99"/>
    <xsd:import namespace="a42d6352-94fb-48a1-ac58-fdb6d32116ab"/>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lcf76f155ced4ddcb4097134ff3c332f" minOccurs="0"/>
                <xsd:element ref="ns2:TaxCatchAll" minOccurs="0"/>
                <xsd:element ref="ns3:MediaServiceMetadata" minOccurs="0"/>
                <xsd:element ref="ns3:MediaServiceFastMetadata"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662b0-83f4-4566-83d9-a43192fbcf9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ff6f9fd-97f6-4690-a7c7-b952b434d192}" ma:internalName="TaxCatchAll" ma:showField="CatchAllData" ma:web="e30662b0-83f4-4566-83d9-a43192fbcf9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42d6352-94fb-48a1-ac58-fdb6d32116ab" elementFormDefault="qualified">
    <xsd:import namespace="http://schemas.microsoft.com/office/2006/documentManagement/types"/>
    <xsd:import namespace="http://schemas.microsoft.com/office/infopath/2007/PartnerControls"/>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e4f7bfa-7ca2-4e7c-9dc3-cd8a9476eddc" ma:termSetId="09814cd3-568e-fe90-9814-8d621ff8fb84" ma:anchorId="fba54fb3-c3e1-fe81-a776-ca4b69148c4d" ma:open="true" ma:isKeyword="false">
      <xsd:complexType>
        <xsd:sequence>
          <xsd:element ref="pc:Terms" minOccurs="0" maxOccurs="1"/>
        </xsd:sequence>
      </xsd:complex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A2B2CDF-F0F7-42E3-B82A-7EAF8CA7FB6C}">
  <ds:schemaRefs>
    <ds:schemaRef ds:uri="http://schemas.microsoft.com/office/2006/documentManagement/types"/>
    <ds:schemaRef ds:uri="http://purl.org/dc/terms/"/>
    <ds:schemaRef ds:uri="e30662b0-83f4-4566-83d9-a43192fbcf99"/>
    <ds:schemaRef ds:uri="http://purl.org/dc/dcmitype/"/>
    <ds:schemaRef ds:uri="http://www.w3.org/XML/1998/namespac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a42d6352-94fb-48a1-ac58-fdb6d32116ab"/>
  </ds:schemaRefs>
</ds:datastoreItem>
</file>

<file path=customXml/itemProps2.xml><?xml version="1.0" encoding="utf-8"?>
<ds:datastoreItem xmlns:ds="http://schemas.openxmlformats.org/officeDocument/2006/customXml" ds:itemID="{CE02ED20-6D03-42F8-B9D7-8E9AB70B2FC1}">
  <ds:schemaRefs>
    <ds:schemaRef ds:uri="http://schemas.microsoft.com/sharepoint/v3/contenttype/forms"/>
  </ds:schemaRefs>
</ds:datastoreItem>
</file>

<file path=customXml/itemProps3.xml><?xml version="1.0" encoding="utf-8"?>
<ds:datastoreItem xmlns:ds="http://schemas.openxmlformats.org/officeDocument/2006/customXml" ds:itemID="{EEC553C1-F080-4F03-990C-4A812217BC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0662b0-83f4-4566-83d9-a43192fbcf99"/>
    <ds:schemaRef ds:uri="a42d6352-94fb-48a1-ac58-fdb6d32116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3036909-A8D5-43D4-883B-6CB9841F5C4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Everbridge PowerPoint Template</Template>
  <TotalTime>191</TotalTime>
  <Words>552</Words>
  <Application>Microsoft Macintosh PowerPoint</Application>
  <PresentationFormat>Widescreen</PresentationFormat>
  <Paragraphs>69</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Inter</vt:lpstr>
      <vt:lpstr>Office Theme</vt:lpstr>
      <vt:lpstr>Enable RedSky from Control Hub</vt:lpstr>
      <vt:lpstr>Set Up Emergency Call Settings</vt:lpstr>
      <vt:lpstr>RedSky Account Setup - Specify Admin and Partner’s Org ID</vt:lpstr>
      <vt:lpstr>Configure E911 Locations</vt:lpstr>
      <vt:lpstr>Reset Password</vt:lpstr>
      <vt:lpstr>Verification Code</vt:lpstr>
      <vt:lpstr>RedSky Dashboard</vt:lpstr>
      <vt:lpstr>Add Buildings and Locations</vt:lpstr>
      <vt:lpstr>Setup Alerts</vt:lpstr>
      <vt:lpstr>RedSky Alert Configuration</vt:lpstr>
      <vt:lpstr>Network Elements</vt:lpstr>
      <vt:lpstr>Network Discovery Configuration</vt:lpstr>
      <vt:lpstr>Enable Live 911 Calling</vt:lpstr>
      <vt:lpstr>Confirm Setting in Control Hub</vt:lpstr>
      <vt:lpstr>Location Emergency Calling</vt:lpstr>
      <vt:lpstr>Testing Enabled</vt:lpstr>
      <vt:lpstr>RedSky Company ID and Secret Key</vt:lpstr>
      <vt:lpstr>Webex App</vt:lpstr>
      <vt:lpstr>Webex Prompt for Location</vt:lpstr>
      <vt:lpstr>Add Location Screen</vt:lpstr>
      <vt:lpstr>Add Location cont.</vt:lpstr>
      <vt:lpstr>E911 Location Confirmed</vt:lpstr>
      <vt:lpstr>Verify RedSky portal</vt:lpstr>
      <vt:lpstr>Location Synced to RedSky</vt:lpstr>
      <vt:lpstr>View MPP Phones</vt:lpstr>
      <vt:lpstr>933 Test Call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in this deck…</dc:title>
  <dc:creator>Ryan Olsen</dc:creator>
  <cp:lastModifiedBy>Ian Senne</cp:lastModifiedBy>
  <cp:revision>2</cp:revision>
  <dcterms:created xsi:type="dcterms:W3CDTF">2023-06-13T19:58:48Z</dcterms:created>
  <dcterms:modified xsi:type="dcterms:W3CDTF">2024-05-08T14:34:14Z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0x0101007367630A0E86764C88516D0DAB8D6AE4</vt:lpwstr>
  </property>
  <property fmtid="{D5CDD505-2E9C-101B-9397-08002B2CF9AE}" pid="3" name="_dlc_DocIdItemGuid">
    <vt:lpwstr>ef95ffdc-b009-4bb8-9977-975e2f05b53b</vt:lpwstr>
  </property>
  <property fmtid="{D5CDD505-2E9C-101B-9397-08002B2CF9AE}" pid="4" name="MediaServiceImageTags">
    <vt:lpwstr/>
  </property>
</Properties>
</file>