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32"/>
  </p:notesMasterIdLst>
  <p:handoutMasterIdLst>
    <p:handoutMasterId r:id="rId33"/>
  </p:handoutMasterIdLst>
  <p:sldIdLst>
    <p:sldId id="388" r:id="rId6"/>
    <p:sldId id="392" r:id="rId7"/>
    <p:sldId id="270" r:id="rId8"/>
    <p:sldId id="394" r:id="rId9"/>
    <p:sldId id="397" r:id="rId10"/>
    <p:sldId id="395" r:id="rId11"/>
    <p:sldId id="396" r:id="rId12"/>
    <p:sldId id="412" r:id="rId13"/>
    <p:sldId id="398" r:id="rId14"/>
    <p:sldId id="399" r:id="rId15"/>
    <p:sldId id="400" r:id="rId16"/>
    <p:sldId id="401" r:id="rId17"/>
    <p:sldId id="402" r:id="rId18"/>
    <p:sldId id="413" r:id="rId19"/>
    <p:sldId id="403" r:id="rId20"/>
    <p:sldId id="404" r:id="rId21"/>
    <p:sldId id="405" r:id="rId22"/>
    <p:sldId id="414" r:id="rId23"/>
    <p:sldId id="406" r:id="rId24"/>
    <p:sldId id="407" r:id="rId25"/>
    <p:sldId id="408" r:id="rId26"/>
    <p:sldId id="409" r:id="rId27"/>
    <p:sldId id="415" r:id="rId28"/>
    <p:sldId id="410" r:id="rId29"/>
    <p:sldId id="416" r:id="rId30"/>
    <p:sldId id="41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4160"/>
    <a:srgbClr val="B2C4DC"/>
    <a:srgbClr val="028448"/>
    <a:srgbClr val="33E594"/>
    <a:srgbClr val="552EA7"/>
    <a:srgbClr val="E83D38"/>
    <a:srgbClr val="3EC8EC"/>
    <a:srgbClr val="3760F3"/>
    <a:srgbClr val="441EA7"/>
    <a:srgbClr val="FF8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0EFCD1-814C-41FB-B3E5-DC7F6CA33506}" v="4" dt="2024-05-06T17:57:17.0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6654"/>
  </p:normalViewPr>
  <p:slideViewPr>
    <p:cSldViewPr snapToGrid="0" showGuides="1">
      <p:cViewPr varScale="1">
        <p:scale>
          <a:sx n="124" d="100"/>
          <a:sy n="124" d="100"/>
        </p:scale>
        <p:origin x="584" y="168"/>
      </p:cViewPr>
      <p:guideLst/>
    </p:cSldViewPr>
  </p:slideViewPr>
  <p:notesTextViewPr>
    <p:cViewPr>
      <p:scale>
        <a:sx n="1" d="1"/>
        <a:sy n="1" d="1"/>
      </p:scale>
      <p:origin x="0" y="0"/>
    </p:cViewPr>
  </p:notesTextViewPr>
  <p:notesViewPr>
    <p:cSldViewPr snapToGrid="0">
      <p:cViewPr varScale="1">
        <p:scale>
          <a:sx n="140" d="100"/>
          <a:sy n="140" d="100"/>
        </p:scale>
        <p:origin x="4016"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Olsen" userId="f401bc4a-c632-46c1-8165-59febeca058a" providerId="ADAL" clId="{4E7B2071-C2A1-4545-9852-E1CC435ABC0A}"/>
    <pc:docChg chg="custSel modSld">
      <pc:chgData name="Ryan Olsen" userId="f401bc4a-c632-46c1-8165-59febeca058a" providerId="ADAL" clId="{4E7B2071-C2A1-4545-9852-E1CC435ABC0A}" dt="2023-10-17T15:20:24.025" v="18" actId="21"/>
      <pc:docMkLst>
        <pc:docMk/>
      </pc:docMkLst>
      <pc:sldChg chg="addSp delSp modSp mod">
        <pc:chgData name="Ryan Olsen" userId="f401bc4a-c632-46c1-8165-59febeca058a" providerId="ADAL" clId="{4E7B2071-C2A1-4545-9852-E1CC435ABC0A}" dt="2023-10-17T15:20:24.025" v="18" actId="21"/>
        <pc:sldMkLst>
          <pc:docMk/>
          <pc:sldMk cId="378274357" sldId="388"/>
        </pc:sldMkLst>
        <pc:spChg chg="del">
          <ac:chgData name="Ryan Olsen" userId="f401bc4a-c632-46c1-8165-59febeca058a" providerId="ADAL" clId="{4E7B2071-C2A1-4545-9852-E1CC435ABC0A}" dt="2023-10-17T15:20:19.462" v="17" actId="21"/>
          <ac:spMkLst>
            <pc:docMk/>
            <pc:sldMk cId="378274357" sldId="388"/>
            <ac:spMk id="3" creationId="{90C9E8B0-134B-6602-7543-C6CDD4D55AF9}"/>
          </ac:spMkLst>
        </pc:spChg>
        <pc:spChg chg="add del mod">
          <ac:chgData name="Ryan Olsen" userId="f401bc4a-c632-46c1-8165-59febeca058a" providerId="ADAL" clId="{4E7B2071-C2A1-4545-9852-E1CC435ABC0A}" dt="2023-10-17T15:20:24.025" v="18" actId="21"/>
          <ac:spMkLst>
            <pc:docMk/>
            <pc:sldMk cId="378274357" sldId="388"/>
            <ac:spMk id="6" creationId="{33F9E78A-92AD-E7D8-EA58-A230AF5B439F}"/>
          </ac:spMkLst>
        </pc:spChg>
      </pc:sldChg>
      <pc:sldChg chg="modSp mod">
        <pc:chgData name="Ryan Olsen" userId="f401bc4a-c632-46c1-8165-59febeca058a" providerId="ADAL" clId="{4E7B2071-C2A1-4545-9852-E1CC435ABC0A}" dt="2023-10-17T15:05:39.323" v="16" actId="20577"/>
        <pc:sldMkLst>
          <pc:docMk/>
          <pc:sldMk cId="490211439" sldId="395"/>
        </pc:sldMkLst>
        <pc:spChg chg="mod">
          <ac:chgData name="Ryan Olsen" userId="f401bc4a-c632-46c1-8165-59febeca058a" providerId="ADAL" clId="{4E7B2071-C2A1-4545-9852-E1CC435ABC0A}" dt="2023-10-17T15:05:39.323" v="16" actId="20577"/>
          <ac:spMkLst>
            <pc:docMk/>
            <pc:sldMk cId="490211439" sldId="395"/>
            <ac:spMk id="2" creationId="{C273D478-C135-598C-3375-AC974CD8A255}"/>
          </ac:spMkLst>
        </pc:spChg>
      </pc:sldChg>
    </pc:docChg>
  </pc:docChgLst>
  <pc:docChgLst>
    <pc:chgData name="Ryan Olsen" userId="f401bc4a-c632-46c1-8165-59febeca058a" providerId="ADAL" clId="{C60EFCD1-814C-41FB-B3E5-DC7F6CA33506}"/>
    <pc:docChg chg="undo custSel addSld modSld">
      <pc:chgData name="Ryan Olsen" userId="f401bc4a-c632-46c1-8165-59febeca058a" providerId="ADAL" clId="{C60EFCD1-814C-41FB-B3E5-DC7F6CA33506}" dt="2024-05-07T17:36:09.707" v="74" actId="729"/>
      <pc:docMkLst>
        <pc:docMk/>
      </pc:docMkLst>
      <pc:sldChg chg="addSp delSp modSp add mod">
        <pc:chgData name="Ryan Olsen" userId="f401bc4a-c632-46c1-8165-59febeca058a" providerId="ADAL" clId="{C60EFCD1-814C-41FB-B3E5-DC7F6CA33506}" dt="2024-05-06T17:58:01.664" v="73" actId="1076"/>
        <pc:sldMkLst>
          <pc:docMk/>
          <pc:sldMk cId="3585583705" sldId="270"/>
        </pc:sldMkLst>
        <pc:spChg chg="add del mod">
          <ac:chgData name="Ryan Olsen" userId="f401bc4a-c632-46c1-8165-59febeca058a" providerId="ADAL" clId="{C60EFCD1-814C-41FB-B3E5-DC7F6CA33506}" dt="2024-05-06T17:57:09.001" v="42" actId="1076"/>
          <ac:spMkLst>
            <pc:docMk/>
            <pc:sldMk cId="3585583705" sldId="270"/>
            <ac:spMk id="2" creationId="{9F92F62A-9577-6042-39C8-44EBC123223E}"/>
          </ac:spMkLst>
        </pc:spChg>
        <pc:spChg chg="add del mod">
          <ac:chgData name="Ryan Olsen" userId="f401bc4a-c632-46c1-8165-59febeca058a" providerId="ADAL" clId="{C60EFCD1-814C-41FB-B3E5-DC7F6CA33506}" dt="2024-05-06T17:56:59.240" v="38" actId="21"/>
          <ac:spMkLst>
            <pc:docMk/>
            <pc:sldMk cId="3585583705" sldId="270"/>
            <ac:spMk id="6" creationId="{881D172F-D044-4538-0FE7-34263AC84BD8}"/>
          </ac:spMkLst>
        </pc:spChg>
        <pc:spChg chg="add del mod">
          <ac:chgData name="Ryan Olsen" userId="f401bc4a-c632-46c1-8165-59febeca058a" providerId="ADAL" clId="{C60EFCD1-814C-41FB-B3E5-DC7F6CA33506}" dt="2024-05-06T17:57:04.974" v="40" actId="21"/>
          <ac:spMkLst>
            <pc:docMk/>
            <pc:sldMk cId="3585583705" sldId="270"/>
            <ac:spMk id="8" creationId="{6157887A-BC2E-BB0F-9082-A823FAB1FD34}"/>
          </ac:spMkLst>
        </pc:spChg>
        <pc:spChg chg="add mod">
          <ac:chgData name="Ryan Olsen" userId="f401bc4a-c632-46c1-8165-59febeca058a" providerId="ADAL" clId="{C60EFCD1-814C-41FB-B3E5-DC7F6CA33506}" dt="2024-05-06T17:58:01.664" v="73" actId="1076"/>
          <ac:spMkLst>
            <pc:docMk/>
            <pc:sldMk cId="3585583705" sldId="270"/>
            <ac:spMk id="9" creationId="{B71E5F5E-0950-CC61-7C6F-6664A1CAA4AF}"/>
          </ac:spMkLst>
        </pc:spChg>
        <pc:picChg chg="add del mod">
          <ac:chgData name="Ryan Olsen" userId="f401bc4a-c632-46c1-8165-59febeca058a" providerId="ADAL" clId="{C60EFCD1-814C-41FB-B3E5-DC7F6CA33506}" dt="2024-05-06T17:57:09.001" v="42" actId="1076"/>
          <ac:picMkLst>
            <pc:docMk/>
            <pc:sldMk cId="3585583705" sldId="270"/>
            <ac:picMk id="3" creationId="{BD2234B4-057F-0FE7-C315-D21A3B49FC93}"/>
          </ac:picMkLst>
        </pc:picChg>
        <pc:picChg chg="add del mod">
          <ac:chgData name="Ryan Olsen" userId="f401bc4a-c632-46c1-8165-59febeca058a" providerId="ADAL" clId="{C60EFCD1-814C-41FB-B3E5-DC7F6CA33506}" dt="2024-05-06T17:57:09.001" v="42" actId="1076"/>
          <ac:picMkLst>
            <pc:docMk/>
            <pc:sldMk cId="3585583705" sldId="270"/>
            <ac:picMk id="4" creationId="{BED7F31F-60E2-EEE6-F983-67FA8356F2A7}"/>
          </ac:picMkLst>
        </pc:picChg>
      </pc:sldChg>
      <pc:sldChg chg="mod modShow">
        <pc:chgData name="Ryan Olsen" userId="f401bc4a-c632-46c1-8165-59febeca058a" providerId="ADAL" clId="{C60EFCD1-814C-41FB-B3E5-DC7F6CA33506}" dt="2024-05-07T17:36:09.707" v="74" actId="729"/>
        <pc:sldMkLst>
          <pc:docMk/>
          <pc:sldMk cId="1747454810" sldId="393"/>
        </pc:sldMkLst>
      </pc:sldChg>
    </pc:docChg>
  </pc:docChgLst>
  <pc:docChgLst>
    <pc:chgData name="Ryan Olsen" userId="f401bc4a-c632-46c1-8165-59febeca058a" providerId="ADAL" clId="{CF13FCE0-92E0-47D0-B463-EDDB31F528EF}"/>
    <pc:docChg chg="custSel addSld delSld modSld sldOrd">
      <pc:chgData name="Ryan Olsen" userId="f401bc4a-c632-46c1-8165-59febeca058a" providerId="ADAL" clId="{CF13FCE0-92E0-47D0-B463-EDDB31F528EF}" dt="2023-06-28T14:20:42.414" v="3525" actId="2696"/>
      <pc:docMkLst>
        <pc:docMk/>
      </pc:docMkLst>
      <pc:sldChg chg="del">
        <pc:chgData name="Ryan Olsen" userId="f401bc4a-c632-46c1-8165-59febeca058a" providerId="ADAL" clId="{CF13FCE0-92E0-47D0-B463-EDDB31F528EF}" dt="2023-06-13T21:55:10.798" v="371" actId="2696"/>
        <pc:sldMkLst>
          <pc:docMk/>
          <pc:sldMk cId="2688121564" sldId="256"/>
        </pc:sldMkLst>
      </pc:sldChg>
      <pc:sldChg chg="del">
        <pc:chgData name="Ryan Olsen" userId="f401bc4a-c632-46c1-8165-59febeca058a" providerId="ADAL" clId="{CF13FCE0-92E0-47D0-B463-EDDB31F528EF}" dt="2023-06-13T21:55:58.701" v="372" actId="2696"/>
        <pc:sldMkLst>
          <pc:docMk/>
          <pc:sldMk cId="3530979677" sldId="257"/>
        </pc:sldMkLst>
      </pc:sldChg>
      <pc:sldChg chg="del">
        <pc:chgData name="Ryan Olsen" userId="f401bc4a-c632-46c1-8165-59febeca058a" providerId="ADAL" clId="{CF13FCE0-92E0-47D0-B463-EDDB31F528EF}" dt="2023-06-13T21:55:58.701" v="372" actId="2696"/>
        <pc:sldMkLst>
          <pc:docMk/>
          <pc:sldMk cId="129268778" sldId="258"/>
        </pc:sldMkLst>
      </pc:sldChg>
      <pc:sldChg chg="del">
        <pc:chgData name="Ryan Olsen" userId="f401bc4a-c632-46c1-8165-59febeca058a" providerId="ADAL" clId="{CF13FCE0-92E0-47D0-B463-EDDB31F528EF}" dt="2023-06-13T21:55:58.701" v="372" actId="2696"/>
        <pc:sldMkLst>
          <pc:docMk/>
          <pc:sldMk cId="3951511290" sldId="259"/>
        </pc:sldMkLst>
      </pc:sldChg>
      <pc:sldChg chg="del">
        <pc:chgData name="Ryan Olsen" userId="f401bc4a-c632-46c1-8165-59febeca058a" providerId="ADAL" clId="{CF13FCE0-92E0-47D0-B463-EDDB31F528EF}" dt="2023-06-13T21:55:58.701" v="372" actId="2696"/>
        <pc:sldMkLst>
          <pc:docMk/>
          <pc:sldMk cId="3882560214" sldId="260"/>
        </pc:sldMkLst>
      </pc:sldChg>
      <pc:sldChg chg="del">
        <pc:chgData name="Ryan Olsen" userId="f401bc4a-c632-46c1-8165-59febeca058a" providerId="ADAL" clId="{CF13FCE0-92E0-47D0-B463-EDDB31F528EF}" dt="2023-06-13T21:55:58.701" v="372" actId="2696"/>
        <pc:sldMkLst>
          <pc:docMk/>
          <pc:sldMk cId="2541895157" sldId="261"/>
        </pc:sldMkLst>
      </pc:sldChg>
      <pc:sldChg chg="del">
        <pc:chgData name="Ryan Olsen" userId="f401bc4a-c632-46c1-8165-59febeca058a" providerId="ADAL" clId="{CF13FCE0-92E0-47D0-B463-EDDB31F528EF}" dt="2023-06-13T21:55:58.701" v="372" actId="2696"/>
        <pc:sldMkLst>
          <pc:docMk/>
          <pc:sldMk cId="1058557083" sldId="262"/>
        </pc:sldMkLst>
      </pc:sldChg>
      <pc:sldChg chg="del">
        <pc:chgData name="Ryan Olsen" userId="f401bc4a-c632-46c1-8165-59febeca058a" providerId="ADAL" clId="{CF13FCE0-92E0-47D0-B463-EDDB31F528EF}" dt="2023-06-13T21:55:58.701" v="372" actId="2696"/>
        <pc:sldMkLst>
          <pc:docMk/>
          <pc:sldMk cId="2438937269" sldId="263"/>
        </pc:sldMkLst>
      </pc:sldChg>
      <pc:sldChg chg="del">
        <pc:chgData name="Ryan Olsen" userId="f401bc4a-c632-46c1-8165-59febeca058a" providerId="ADAL" clId="{CF13FCE0-92E0-47D0-B463-EDDB31F528EF}" dt="2023-06-13T21:55:58.701" v="372" actId="2696"/>
        <pc:sldMkLst>
          <pc:docMk/>
          <pc:sldMk cId="3903910209" sldId="264"/>
        </pc:sldMkLst>
      </pc:sldChg>
      <pc:sldChg chg="del">
        <pc:chgData name="Ryan Olsen" userId="f401bc4a-c632-46c1-8165-59febeca058a" providerId="ADAL" clId="{CF13FCE0-92E0-47D0-B463-EDDB31F528EF}" dt="2023-06-13T21:51:33.288" v="320" actId="2696"/>
        <pc:sldMkLst>
          <pc:docMk/>
          <pc:sldMk cId="2819006019" sldId="266"/>
        </pc:sldMkLst>
      </pc:sldChg>
      <pc:sldChg chg="del">
        <pc:chgData name="Ryan Olsen" userId="f401bc4a-c632-46c1-8165-59febeca058a" providerId="ADAL" clId="{CF13FCE0-92E0-47D0-B463-EDDB31F528EF}" dt="2023-06-13T21:55:58.701" v="372" actId="2696"/>
        <pc:sldMkLst>
          <pc:docMk/>
          <pc:sldMk cId="2676864505" sldId="267"/>
        </pc:sldMkLst>
      </pc:sldChg>
      <pc:sldChg chg="del">
        <pc:chgData name="Ryan Olsen" userId="f401bc4a-c632-46c1-8165-59febeca058a" providerId="ADAL" clId="{CF13FCE0-92E0-47D0-B463-EDDB31F528EF}" dt="2023-06-13T21:55:58.701" v="372" actId="2696"/>
        <pc:sldMkLst>
          <pc:docMk/>
          <pc:sldMk cId="1394276" sldId="268"/>
        </pc:sldMkLst>
      </pc:sldChg>
      <pc:sldChg chg="del">
        <pc:chgData name="Ryan Olsen" userId="f401bc4a-c632-46c1-8165-59febeca058a" providerId="ADAL" clId="{CF13FCE0-92E0-47D0-B463-EDDB31F528EF}" dt="2023-06-13T21:55:58.701" v="372" actId="2696"/>
        <pc:sldMkLst>
          <pc:docMk/>
          <pc:sldMk cId="2458431197" sldId="269"/>
        </pc:sldMkLst>
      </pc:sldChg>
      <pc:sldChg chg="del">
        <pc:chgData name="Ryan Olsen" userId="f401bc4a-c632-46c1-8165-59febeca058a" providerId="ADAL" clId="{CF13FCE0-92E0-47D0-B463-EDDB31F528EF}" dt="2023-06-13T21:55:58.701" v="372" actId="2696"/>
        <pc:sldMkLst>
          <pc:docMk/>
          <pc:sldMk cId="4069554828" sldId="270"/>
        </pc:sldMkLst>
      </pc:sldChg>
      <pc:sldChg chg="del">
        <pc:chgData name="Ryan Olsen" userId="f401bc4a-c632-46c1-8165-59febeca058a" providerId="ADAL" clId="{CF13FCE0-92E0-47D0-B463-EDDB31F528EF}" dt="2023-06-13T21:55:58.701" v="372" actId="2696"/>
        <pc:sldMkLst>
          <pc:docMk/>
          <pc:sldMk cId="2281104022" sldId="271"/>
        </pc:sldMkLst>
      </pc:sldChg>
      <pc:sldChg chg="del">
        <pc:chgData name="Ryan Olsen" userId="f401bc4a-c632-46c1-8165-59febeca058a" providerId="ADAL" clId="{CF13FCE0-92E0-47D0-B463-EDDB31F528EF}" dt="2023-06-13T21:55:58.701" v="372" actId="2696"/>
        <pc:sldMkLst>
          <pc:docMk/>
          <pc:sldMk cId="3602688660" sldId="272"/>
        </pc:sldMkLst>
      </pc:sldChg>
      <pc:sldChg chg="del">
        <pc:chgData name="Ryan Olsen" userId="f401bc4a-c632-46c1-8165-59febeca058a" providerId="ADAL" clId="{CF13FCE0-92E0-47D0-B463-EDDB31F528EF}" dt="2023-06-13T21:55:58.701" v="372" actId="2696"/>
        <pc:sldMkLst>
          <pc:docMk/>
          <pc:sldMk cId="1306482546" sldId="273"/>
        </pc:sldMkLst>
      </pc:sldChg>
      <pc:sldChg chg="del">
        <pc:chgData name="Ryan Olsen" userId="f401bc4a-c632-46c1-8165-59febeca058a" providerId="ADAL" clId="{CF13FCE0-92E0-47D0-B463-EDDB31F528EF}" dt="2023-06-13T21:55:58.701" v="372" actId="2696"/>
        <pc:sldMkLst>
          <pc:docMk/>
          <pc:sldMk cId="4146341405" sldId="275"/>
        </pc:sldMkLst>
      </pc:sldChg>
      <pc:sldChg chg="del">
        <pc:chgData name="Ryan Olsen" userId="f401bc4a-c632-46c1-8165-59febeca058a" providerId="ADAL" clId="{CF13FCE0-92E0-47D0-B463-EDDB31F528EF}" dt="2023-06-13T21:55:58.701" v="372" actId="2696"/>
        <pc:sldMkLst>
          <pc:docMk/>
          <pc:sldMk cId="1713676682" sldId="276"/>
        </pc:sldMkLst>
      </pc:sldChg>
      <pc:sldChg chg="del">
        <pc:chgData name="Ryan Olsen" userId="f401bc4a-c632-46c1-8165-59febeca058a" providerId="ADAL" clId="{CF13FCE0-92E0-47D0-B463-EDDB31F528EF}" dt="2023-06-13T21:55:58.701" v="372" actId="2696"/>
        <pc:sldMkLst>
          <pc:docMk/>
          <pc:sldMk cId="474432322" sldId="278"/>
        </pc:sldMkLst>
      </pc:sldChg>
      <pc:sldChg chg="del">
        <pc:chgData name="Ryan Olsen" userId="f401bc4a-c632-46c1-8165-59febeca058a" providerId="ADAL" clId="{CF13FCE0-92E0-47D0-B463-EDDB31F528EF}" dt="2023-06-13T21:55:58.701" v="372" actId="2696"/>
        <pc:sldMkLst>
          <pc:docMk/>
          <pc:sldMk cId="123573846" sldId="280"/>
        </pc:sldMkLst>
      </pc:sldChg>
      <pc:sldChg chg="del">
        <pc:chgData name="Ryan Olsen" userId="f401bc4a-c632-46c1-8165-59febeca058a" providerId="ADAL" clId="{CF13FCE0-92E0-47D0-B463-EDDB31F528EF}" dt="2023-06-13T21:55:58.701" v="372" actId="2696"/>
        <pc:sldMkLst>
          <pc:docMk/>
          <pc:sldMk cId="2467827000" sldId="281"/>
        </pc:sldMkLst>
      </pc:sldChg>
      <pc:sldChg chg="del">
        <pc:chgData name="Ryan Olsen" userId="f401bc4a-c632-46c1-8165-59febeca058a" providerId="ADAL" clId="{CF13FCE0-92E0-47D0-B463-EDDB31F528EF}" dt="2023-06-13T21:55:58.701" v="372" actId="2696"/>
        <pc:sldMkLst>
          <pc:docMk/>
          <pc:sldMk cId="951303435" sldId="282"/>
        </pc:sldMkLst>
      </pc:sldChg>
      <pc:sldChg chg="del ord">
        <pc:chgData name="Ryan Olsen" userId="f401bc4a-c632-46c1-8165-59febeca058a" providerId="ADAL" clId="{CF13FCE0-92E0-47D0-B463-EDDB31F528EF}" dt="2023-06-13T22:08:07.749" v="519" actId="2696"/>
        <pc:sldMkLst>
          <pc:docMk/>
          <pc:sldMk cId="3710252279" sldId="284"/>
        </pc:sldMkLst>
      </pc:sldChg>
      <pc:sldChg chg="del">
        <pc:chgData name="Ryan Olsen" userId="f401bc4a-c632-46c1-8165-59febeca058a" providerId="ADAL" clId="{CF13FCE0-92E0-47D0-B463-EDDB31F528EF}" dt="2023-06-13T21:55:58.701" v="372" actId="2696"/>
        <pc:sldMkLst>
          <pc:docMk/>
          <pc:sldMk cId="564138886" sldId="287"/>
        </pc:sldMkLst>
      </pc:sldChg>
      <pc:sldChg chg="del">
        <pc:chgData name="Ryan Olsen" userId="f401bc4a-c632-46c1-8165-59febeca058a" providerId="ADAL" clId="{CF13FCE0-92E0-47D0-B463-EDDB31F528EF}" dt="2023-06-13T21:55:58.701" v="372" actId="2696"/>
        <pc:sldMkLst>
          <pc:docMk/>
          <pc:sldMk cId="2971292418" sldId="288"/>
        </pc:sldMkLst>
      </pc:sldChg>
      <pc:sldChg chg="del">
        <pc:chgData name="Ryan Olsen" userId="f401bc4a-c632-46c1-8165-59febeca058a" providerId="ADAL" clId="{CF13FCE0-92E0-47D0-B463-EDDB31F528EF}" dt="2023-06-13T21:55:58.701" v="372" actId="2696"/>
        <pc:sldMkLst>
          <pc:docMk/>
          <pc:sldMk cId="1684930494" sldId="289"/>
        </pc:sldMkLst>
      </pc:sldChg>
      <pc:sldChg chg="del">
        <pc:chgData name="Ryan Olsen" userId="f401bc4a-c632-46c1-8165-59febeca058a" providerId="ADAL" clId="{CF13FCE0-92E0-47D0-B463-EDDB31F528EF}" dt="2023-06-13T21:55:58.701" v="372" actId="2696"/>
        <pc:sldMkLst>
          <pc:docMk/>
          <pc:sldMk cId="2906137926" sldId="290"/>
        </pc:sldMkLst>
      </pc:sldChg>
      <pc:sldChg chg="del">
        <pc:chgData name="Ryan Olsen" userId="f401bc4a-c632-46c1-8165-59febeca058a" providerId="ADAL" clId="{CF13FCE0-92E0-47D0-B463-EDDB31F528EF}" dt="2023-06-13T21:55:58.701" v="372" actId="2696"/>
        <pc:sldMkLst>
          <pc:docMk/>
          <pc:sldMk cId="2956414382" sldId="291"/>
        </pc:sldMkLst>
      </pc:sldChg>
      <pc:sldChg chg="del">
        <pc:chgData name="Ryan Olsen" userId="f401bc4a-c632-46c1-8165-59febeca058a" providerId="ADAL" clId="{CF13FCE0-92E0-47D0-B463-EDDB31F528EF}" dt="2023-06-13T21:55:58.701" v="372" actId="2696"/>
        <pc:sldMkLst>
          <pc:docMk/>
          <pc:sldMk cId="176921929" sldId="292"/>
        </pc:sldMkLst>
      </pc:sldChg>
      <pc:sldChg chg="del">
        <pc:chgData name="Ryan Olsen" userId="f401bc4a-c632-46c1-8165-59febeca058a" providerId="ADAL" clId="{CF13FCE0-92E0-47D0-B463-EDDB31F528EF}" dt="2023-06-13T21:55:58.701" v="372" actId="2696"/>
        <pc:sldMkLst>
          <pc:docMk/>
          <pc:sldMk cId="1688500431" sldId="294"/>
        </pc:sldMkLst>
      </pc:sldChg>
      <pc:sldChg chg="del">
        <pc:chgData name="Ryan Olsen" userId="f401bc4a-c632-46c1-8165-59febeca058a" providerId="ADAL" clId="{CF13FCE0-92E0-47D0-B463-EDDB31F528EF}" dt="2023-06-13T21:55:58.701" v="372" actId="2696"/>
        <pc:sldMkLst>
          <pc:docMk/>
          <pc:sldMk cId="2806644727" sldId="295"/>
        </pc:sldMkLst>
      </pc:sldChg>
      <pc:sldChg chg="del">
        <pc:chgData name="Ryan Olsen" userId="f401bc4a-c632-46c1-8165-59febeca058a" providerId="ADAL" clId="{CF13FCE0-92E0-47D0-B463-EDDB31F528EF}" dt="2023-06-13T21:55:58.701" v="372" actId="2696"/>
        <pc:sldMkLst>
          <pc:docMk/>
          <pc:sldMk cId="903591391" sldId="296"/>
        </pc:sldMkLst>
      </pc:sldChg>
      <pc:sldChg chg="del">
        <pc:chgData name="Ryan Olsen" userId="f401bc4a-c632-46c1-8165-59febeca058a" providerId="ADAL" clId="{CF13FCE0-92E0-47D0-B463-EDDB31F528EF}" dt="2023-06-13T21:55:58.701" v="372" actId="2696"/>
        <pc:sldMkLst>
          <pc:docMk/>
          <pc:sldMk cId="4195734910" sldId="297"/>
        </pc:sldMkLst>
      </pc:sldChg>
      <pc:sldChg chg="del">
        <pc:chgData name="Ryan Olsen" userId="f401bc4a-c632-46c1-8165-59febeca058a" providerId="ADAL" clId="{CF13FCE0-92E0-47D0-B463-EDDB31F528EF}" dt="2023-06-13T21:55:58.701" v="372" actId="2696"/>
        <pc:sldMkLst>
          <pc:docMk/>
          <pc:sldMk cId="3882986314" sldId="298"/>
        </pc:sldMkLst>
      </pc:sldChg>
      <pc:sldChg chg="del">
        <pc:chgData name="Ryan Olsen" userId="f401bc4a-c632-46c1-8165-59febeca058a" providerId="ADAL" clId="{CF13FCE0-92E0-47D0-B463-EDDB31F528EF}" dt="2023-06-13T21:55:58.701" v="372" actId="2696"/>
        <pc:sldMkLst>
          <pc:docMk/>
          <pc:sldMk cId="1691302449" sldId="299"/>
        </pc:sldMkLst>
      </pc:sldChg>
      <pc:sldChg chg="del">
        <pc:chgData name="Ryan Olsen" userId="f401bc4a-c632-46c1-8165-59febeca058a" providerId="ADAL" clId="{CF13FCE0-92E0-47D0-B463-EDDB31F528EF}" dt="2023-06-13T21:55:58.701" v="372" actId="2696"/>
        <pc:sldMkLst>
          <pc:docMk/>
          <pc:sldMk cId="1590464673" sldId="300"/>
        </pc:sldMkLst>
      </pc:sldChg>
      <pc:sldChg chg="del">
        <pc:chgData name="Ryan Olsen" userId="f401bc4a-c632-46c1-8165-59febeca058a" providerId="ADAL" clId="{CF13FCE0-92E0-47D0-B463-EDDB31F528EF}" dt="2023-06-13T21:55:58.701" v="372" actId="2696"/>
        <pc:sldMkLst>
          <pc:docMk/>
          <pc:sldMk cId="481030418" sldId="301"/>
        </pc:sldMkLst>
      </pc:sldChg>
      <pc:sldChg chg="del">
        <pc:chgData name="Ryan Olsen" userId="f401bc4a-c632-46c1-8165-59febeca058a" providerId="ADAL" clId="{CF13FCE0-92E0-47D0-B463-EDDB31F528EF}" dt="2023-06-13T21:55:58.701" v="372" actId="2696"/>
        <pc:sldMkLst>
          <pc:docMk/>
          <pc:sldMk cId="2196665204" sldId="302"/>
        </pc:sldMkLst>
      </pc:sldChg>
      <pc:sldChg chg="del">
        <pc:chgData name="Ryan Olsen" userId="f401bc4a-c632-46c1-8165-59febeca058a" providerId="ADAL" clId="{CF13FCE0-92E0-47D0-B463-EDDB31F528EF}" dt="2023-06-13T21:55:58.701" v="372" actId="2696"/>
        <pc:sldMkLst>
          <pc:docMk/>
          <pc:sldMk cId="3608247832" sldId="303"/>
        </pc:sldMkLst>
      </pc:sldChg>
      <pc:sldChg chg="del">
        <pc:chgData name="Ryan Olsen" userId="f401bc4a-c632-46c1-8165-59febeca058a" providerId="ADAL" clId="{CF13FCE0-92E0-47D0-B463-EDDB31F528EF}" dt="2023-06-13T21:55:58.701" v="372" actId="2696"/>
        <pc:sldMkLst>
          <pc:docMk/>
          <pc:sldMk cId="2322596886" sldId="304"/>
        </pc:sldMkLst>
      </pc:sldChg>
      <pc:sldChg chg="del">
        <pc:chgData name="Ryan Olsen" userId="f401bc4a-c632-46c1-8165-59febeca058a" providerId="ADAL" clId="{CF13FCE0-92E0-47D0-B463-EDDB31F528EF}" dt="2023-06-13T21:55:58.701" v="372" actId="2696"/>
        <pc:sldMkLst>
          <pc:docMk/>
          <pc:sldMk cId="2052732506" sldId="305"/>
        </pc:sldMkLst>
      </pc:sldChg>
      <pc:sldChg chg="del">
        <pc:chgData name="Ryan Olsen" userId="f401bc4a-c632-46c1-8165-59febeca058a" providerId="ADAL" clId="{CF13FCE0-92E0-47D0-B463-EDDB31F528EF}" dt="2023-06-13T21:55:58.701" v="372" actId="2696"/>
        <pc:sldMkLst>
          <pc:docMk/>
          <pc:sldMk cId="3838787444" sldId="306"/>
        </pc:sldMkLst>
      </pc:sldChg>
      <pc:sldChg chg="del">
        <pc:chgData name="Ryan Olsen" userId="f401bc4a-c632-46c1-8165-59febeca058a" providerId="ADAL" clId="{CF13FCE0-92E0-47D0-B463-EDDB31F528EF}" dt="2023-06-13T21:55:58.701" v="372" actId="2696"/>
        <pc:sldMkLst>
          <pc:docMk/>
          <pc:sldMk cId="2935080055" sldId="307"/>
        </pc:sldMkLst>
      </pc:sldChg>
      <pc:sldChg chg="del">
        <pc:chgData name="Ryan Olsen" userId="f401bc4a-c632-46c1-8165-59febeca058a" providerId="ADAL" clId="{CF13FCE0-92E0-47D0-B463-EDDB31F528EF}" dt="2023-06-13T21:55:58.701" v="372" actId="2696"/>
        <pc:sldMkLst>
          <pc:docMk/>
          <pc:sldMk cId="1030370555" sldId="314"/>
        </pc:sldMkLst>
      </pc:sldChg>
      <pc:sldChg chg="del">
        <pc:chgData name="Ryan Olsen" userId="f401bc4a-c632-46c1-8165-59febeca058a" providerId="ADAL" clId="{CF13FCE0-92E0-47D0-B463-EDDB31F528EF}" dt="2023-06-13T21:55:58.701" v="372" actId="2696"/>
        <pc:sldMkLst>
          <pc:docMk/>
          <pc:sldMk cId="3753154508" sldId="315"/>
        </pc:sldMkLst>
      </pc:sldChg>
      <pc:sldChg chg="del">
        <pc:chgData name="Ryan Olsen" userId="f401bc4a-c632-46c1-8165-59febeca058a" providerId="ADAL" clId="{CF13FCE0-92E0-47D0-B463-EDDB31F528EF}" dt="2023-06-13T21:55:58.701" v="372" actId="2696"/>
        <pc:sldMkLst>
          <pc:docMk/>
          <pc:sldMk cId="1498901640" sldId="316"/>
        </pc:sldMkLst>
      </pc:sldChg>
      <pc:sldChg chg="del">
        <pc:chgData name="Ryan Olsen" userId="f401bc4a-c632-46c1-8165-59febeca058a" providerId="ADAL" clId="{CF13FCE0-92E0-47D0-B463-EDDB31F528EF}" dt="2023-06-13T21:55:58.701" v="372" actId="2696"/>
        <pc:sldMkLst>
          <pc:docMk/>
          <pc:sldMk cId="3916731344" sldId="317"/>
        </pc:sldMkLst>
      </pc:sldChg>
      <pc:sldChg chg="del">
        <pc:chgData name="Ryan Olsen" userId="f401bc4a-c632-46c1-8165-59febeca058a" providerId="ADAL" clId="{CF13FCE0-92E0-47D0-B463-EDDB31F528EF}" dt="2023-06-13T21:55:58.701" v="372" actId="2696"/>
        <pc:sldMkLst>
          <pc:docMk/>
          <pc:sldMk cId="1288350952" sldId="318"/>
        </pc:sldMkLst>
      </pc:sldChg>
      <pc:sldChg chg="del">
        <pc:chgData name="Ryan Olsen" userId="f401bc4a-c632-46c1-8165-59febeca058a" providerId="ADAL" clId="{CF13FCE0-92E0-47D0-B463-EDDB31F528EF}" dt="2023-06-13T21:55:58.701" v="372" actId="2696"/>
        <pc:sldMkLst>
          <pc:docMk/>
          <pc:sldMk cId="393800119" sldId="319"/>
        </pc:sldMkLst>
      </pc:sldChg>
      <pc:sldChg chg="del">
        <pc:chgData name="Ryan Olsen" userId="f401bc4a-c632-46c1-8165-59febeca058a" providerId="ADAL" clId="{CF13FCE0-92E0-47D0-B463-EDDB31F528EF}" dt="2023-06-13T21:55:58.701" v="372" actId="2696"/>
        <pc:sldMkLst>
          <pc:docMk/>
          <pc:sldMk cId="1436222650" sldId="320"/>
        </pc:sldMkLst>
      </pc:sldChg>
      <pc:sldChg chg="del">
        <pc:chgData name="Ryan Olsen" userId="f401bc4a-c632-46c1-8165-59febeca058a" providerId="ADAL" clId="{CF13FCE0-92E0-47D0-B463-EDDB31F528EF}" dt="2023-06-13T21:55:58.701" v="372" actId="2696"/>
        <pc:sldMkLst>
          <pc:docMk/>
          <pc:sldMk cId="3035488724" sldId="321"/>
        </pc:sldMkLst>
      </pc:sldChg>
      <pc:sldChg chg="del">
        <pc:chgData name="Ryan Olsen" userId="f401bc4a-c632-46c1-8165-59febeca058a" providerId="ADAL" clId="{CF13FCE0-92E0-47D0-B463-EDDB31F528EF}" dt="2023-06-13T21:55:58.701" v="372" actId="2696"/>
        <pc:sldMkLst>
          <pc:docMk/>
          <pc:sldMk cId="3501808012" sldId="322"/>
        </pc:sldMkLst>
      </pc:sldChg>
      <pc:sldChg chg="del">
        <pc:chgData name="Ryan Olsen" userId="f401bc4a-c632-46c1-8165-59febeca058a" providerId="ADAL" clId="{CF13FCE0-92E0-47D0-B463-EDDB31F528EF}" dt="2023-06-13T21:55:58.701" v="372" actId="2696"/>
        <pc:sldMkLst>
          <pc:docMk/>
          <pc:sldMk cId="2116216758" sldId="323"/>
        </pc:sldMkLst>
      </pc:sldChg>
      <pc:sldChg chg="del">
        <pc:chgData name="Ryan Olsen" userId="f401bc4a-c632-46c1-8165-59febeca058a" providerId="ADAL" clId="{CF13FCE0-92E0-47D0-B463-EDDB31F528EF}" dt="2023-06-13T21:55:58.701" v="372" actId="2696"/>
        <pc:sldMkLst>
          <pc:docMk/>
          <pc:sldMk cId="803876685" sldId="324"/>
        </pc:sldMkLst>
      </pc:sldChg>
      <pc:sldChg chg="del">
        <pc:chgData name="Ryan Olsen" userId="f401bc4a-c632-46c1-8165-59febeca058a" providerId="ADAL" clId="{CF13FCE0-92E0-47D0-B463-EDDB31F528EF}" dt="2023-06-13T21:55:58.701" v="372" actId="2696"/>
        <pc:sldMkLst>
          <pc:docMk/>
          <pc:sldMk cId="1499395927" sldId="325"/>
        </pc:sldMkLst>
      </pc:sldChg>
      <pc:sldChg chg="del">
        <pc:chgData name="Ryan Olsen" userId="f401bc4a-c632-46c1-8165-59febeca058a" providerId="ADAL" clId="{CF13FCE0-92E0-47D0-B463-EDDB31F528EF}" dt="2023-06-13T21:55:58.701" v="372" actId="2696"/>
        <pc:sldMkLst>
          <pc:docMk/>
          <pc:sldMk cId="1613975228" sldId="326"/>
        </pc:sldMkLst>
      </pc:sldChg>
      <pc:sldChg chg="del">
        <pc:chgData name="Ryan Olsen" userId="f401bc4a-c632-46c1-8165-59febeca058a" providerId="ADAL" clId="{CF13FCE0-92E0-47D0-B463-EDDB31F528EF}" dt="2023-06-13T21:55:58.701" v="372" actId="2696"/>
        <pc:sldMkLst>
          <pc:docMk/>
          <pc:sldMk cId="2318142900" sldId="327"/>
        </pc:sldMkLst>
      </pc:sldChg>
      <pc:sldChg chg="del">
        <pc:chgData name="Ryan Olsen" userId="f401bc4a-c632-46c1-8165-59febeca058a" providerId="ADAL" clId="{CF13FCE0-92E0-47D0-B463-EDDB31F528EF}" dt="2023-06-13T21:55:58.701" v="372" actId="2696"/>
        <pc:sldMkLst>
          <pc:docMk/>
          <pc:sldMk cId="517724452" sldId="328"/>
        </pc:sldMkLst>
      </pc:sldChg>
      <pc:sldChg chg="del">
        <pc:chgData name="Ryan Olsen" userId="f401bc4a-c632-46c1-8165-59febeca058a" providerId="ADAL" clId="{CF13FCE0-92E0-47D0-B463-EDDB31F528EF}" dt="2023-06-13T21:55:58.701" v="372" actId="2696"/>
        <pc:sldMkLst>
          <pc:docMk/>
          <pc:sldMk cId="573105164" sldId="329"/>
        </pc:sldMkLst>
      </pc:sldChg>
      <pc:sldChg chg="del">
        <pc:chgData name="Ryan Olsen" userId="f401bc4a-c632-46c1-8165-59febeca058a" providerId="ADAL" clId="{CF13FCE0-92E0-47D0-B463-EDDB31F528EF}" dt="2023-06-13T21:55:58.701" v="372" actId="2696"/>
        <pc:sldMkLst>
          <pc:docMk/>
          <pc:sldMk cId="2499901168" sldId="330"/>
        </pc:sldMkLst>
      </pc:sldChg>
      <pc:sldChg chg="del">
        <pc:chgData name="Ryan Olsen" userId="f401bc4a-c632-46c1-8165-59febeca058a" providerId="ADAL" clId="{CF13FCE0-92E0-47D0-B463-EDDB31F528EF}" dt="2023-06-13T21:55:58.701" v="372" actId="2696"/>
        <pc:sldMkLst>
          <pc:docMk/>
          <pc:sldMk cId="160214702" sldId="331"/>
        </pc:sldMkLst>
      </pc:sldChg>
      <pc:sldChg chg="del">
        <pc:chgData name="Ryan Olsen" userId="f401bc4a-c632-46c1-8165-59febeca058a" providerId="ADAL" clId="{CF13FCE0-92E0-47D0-B463-EDDB31F528EF}" dt="2023-06-13T21:55:58.701" v="372" actId="2696"/>
        <pc:sldMkLst>
          <pc:docMk/>
          <pc:sldMk cId="3661141439" sldId="332"/>
        </pc:sldMkLst>
      </pc:sldChg>
      <pc:sldChg chg="del">
        <pc:chgData name="Ryan Olsen" userId="f401bc4a-c632-46c1-8165-59febeca058a" providerId="ADAL" clId="{CF13FCE0-92E0-47D0-B463-EDDB31F528EF}" dt="2023-06-13T21:51:17.063" v="319" actId="2696"/>
        <pc:sldMkLst>
          <pc:docMk/>
          <pc:sldMk cId="3733189713" sldId="334"/>
        </pc:sldMkLst>
      </pc:sldChg>
      <pc:sldChg chg="del">
        <pc:chgData name="Ryan Olsen" userId="f401bc4a-c632-46c1-8165-59febeca058a" providerId="ADAL" clId="{CF13FCE0-92E0-47D0-B463-EDDB31F528EF}" dt="2023-06-13T21:55:58.701" v="372" actId="2696"/>
        <pc:sldMkLst>
          <pc:docMk/>
          <pc:sldMk cId="2916287958" sldId="335"/>
        </pc:sldMkLst>
      </pc:sldChg>
      <pc:sldChg chg="del">
        <pc:chgData name="Ryan Olsen" userId="f401bc4a-c632-46c1-8165-59febeca058a" providerId="ADAL" clId="{CF13FCE0-92E0-47D0-B463-EDDB31F528EF}" dt="2023-06-13T21:55:58.701" v="372" actId="2696"/>
        <pc:sldMkLst>
          <pc:docMk/>
          <pc:sldMk cId="1524791150" sldId="336"/>
        </pc:sldMkLst>
      </pc:sldChg>
      <pc:sldChg chg="del">
        <pc:chgData name="Ryan Olsen" userId="f401bc4a-c632-46c1-8165-59febeca058a" providerId="ADAL" clId="{CF13FCE0-92E0-47D0-B463-EDDB31F528EF}" dt="2023-06-13T21:55:58.701" v="372" actId="2696"/>
        <pc:sldMkLst>
          <pc:docMk/>
          <pc:sldMk cId="3320681266" sldId="337"/>
        </pc:sldMkLst>
      </pc:sldChg>
      <pc:sldChg chg="del">
        <pc:chgData name="Ryan Olsen" userId="f401bc4a-c632-46c1-8165-59febeca058a" providerId="ADAL" clId="{CF13FCE0-92E0-47D0-B463-EDDB31F528EF}" dt="2023-06-13T21:55:58.701" v="372" actId="2696"/>
        <pc:sldMkLst>
          <pc:docMk/>
          <pc:sldMk cId="3757438095" sldId="338"/>
        </pc:sldMkLst>
      </pc:sldChg>
      <pc:sldChg chg="del">
        <pc:chgData name="Ryan Olsen" userId="f401bc4a-c632-46c1-8165-59febeca058a" providerId="ADAL" clId="{CF13FCE0-92E0-47D0-B463-EDDB31F528EF}" dt="2023-06-13T21:55:58.701" v="372" actId="2696"/>
        <pc:sldMkLst>
          <pc:docMk/>
          <pc:sldMk cId="2444251449" sldId="339"/>
        </pc:sldMkLst>
      </pc:sldChg>
      <pc:sldChg chg="del">
        <pc:chgData name="Ryan Olsen" userId="f401bc4a-c632-46c1-8165-59febeca058a" providerId="ADAL" clId="{CF13FCE0-92E0-47D0-B463-EDDB31F528EF}" dt="2023-06-13T21:55:58.701" v="372" actId="2696"/>
        <pc:sldMkLst>
          <pc:docMk/>
          <pc:sldMk cId="1582427721" sldId="340"/>
        </pc:sldMkLst>
      </pc:sldChg>
      <pc:sldChg chg="del">
        <pc:chgData name="Ryan Olsen" userId="f401bc4a-c632-46c1-8165-59febeca058a" providerId="ADAL" clId="{CF13FCE0-92E0-47D0-B463-EDDB31F528EF}" dt="2023-06-13T21:55:58.701" v="372" actId="2696"/>
        <pc:sldMkLst>
          <pc:docMk/>
          <pc:sldMk cId="3316669482" sldId="341"/>
        </pc:sldMkLst>
      </pc:sldChg>
      <pc:sldChg chg="del">
        <pc:chgData name="Ryan Olsen" userId="f401bc4a-c632-46c1-8165-59febeca058a" providerId="ADAL" clId="{CF13FCE0-92E0-47D0-B463-EDDB31F528EF}" dt="2023-06-13T21:55:58.701" v="372" actId="2696"/>
        <pc:sldMkLst>
          <pc:docMk/>
          <pc:sldMk cId="3895161102" sldId="342"/>
        </pc:sldMkLst>
      </pc:sldChg>
      <pc:sldChg chg="del">
        <pc:chgData name="Ryan Olsen" userId="f401bc4a-c632-46c1-8165-59febeca058a" providerId="ADAL" clId="{CF13FCE0-92E0-47D0-B463-EDDB31F528EF}" dt="2023-06-13T21:55:58.701" v="372" actId="2696"/>
        <pc:sldMkLst>
          <pc:docMk/>
          <pc:sldMk cId="490847412" sldId="343"/>
        </pc:sldMkLst>
      </pc:sldChg>
      <pc:sldChg chg="del">
        <pc:chgData name="Ryan Olsen" userId="f401bc4a-c632-46c1-8165-59febeca058a" providerId="ADAL" clId="{CF13FCE0-92E0-47D0-B463-EDDB31F528EF}" dt="2023-06-13T21:55:58.701" v="372" actId="2696"/>
        <pc:sldMkLst>
          <pc:docMk/>
          <pc:sldMk cId="1401792547" sldId="344"/>
        </pc:sldMkLst>
      </pc:sldChg>
      <pc:sldChg chg="del">
        <pc:chgData name="Ryan Olsen" userId="f401bc4a-c632-46c1-8165-59febeca058a" providerId="ADAL" clId="{CF13FCE0-92E0-47D0-B463-EDDB31F528EF}" dt="2023-06-13T21:55:58.701" v="372" actId="2696"/>
        <pc:sldMkLst>
          <pc:docMk/>
          <pc:sldMk cId="2104900170" sldId="345"/>
        </pc:sldMkLst>
      </pc:sldChg>
      <pc:sldChg chg="del">
        <pc:chgData name="Ryan Olsen" userId="f401bc4a-c632-46c1-8165-59febeca058a" providerId="ADAL" clId="{CF13FCE0-92E0-47D0-B463-EDDB31F528EF}" dt="2023-06-13T21:55:58.701" v="372" actId="2696"/>
        <pc:sldMkLst>
          <pc:docMk/>
          <pc:sldMk cId="3613473045" sldId="346"/>
        </pc:sldMkLst>
      </pc:sldChg>
      <pc:sldChg chg="del">
        <pc:chgData name="Ryan Olsen" userId="f401bc4a-c632-46c1-8165-59febeca058a" providerId="ADAL" clId="{CF13FCE0-92E0-47D0-B463-EDDB31F528EF}" dt="2023-06-13T21:55:58.701" v="372" actId="2696"/>
        <pc:sldMkLst>
          <pc:docMk/>
          <pc:sldMk cId="2359825576" sldId="347"/>
        </pc:sldMkLst>
      </pc:sldChg>
      <pc:sldChg chg="del">
        <pc:chgData name="Ryan Olsen" userId="f401bc4a-c632-46c1-8165-59febeca058a" providerId="ADAL" clId="{CF13FCE0-92E0-47D0-B463-EDDB31F528EF}" dt="2023-06-13T21:55:58.701" v="372" actId="2696"/>
        <pc:sldMkLst>
          <pc:docMk/>
          <pc:sldMk cId="3086217289" sldId="348"/>
        </pc:sldMkLst>
      </pc:sldChg>
      <pc:sldChg chg="del">
        <pc:chgData name="Ryan Olsen" userId="f401bc4a-c632-46c1-8165-59febeca058a" providerId="ADAL" clId="{CF13FCE0-92E0-47D0-B463-EDDB31F528EF}" dt="2023-06-13T21:55:58.701" v="372" actId="2696"/>
        <pc:sldMkLst>
          <pc:docMk/>
          <pc:sldMk cId="1909836368" sldId="349"/>
        </pc:sldMkLst>
      </pc:sldChg>
      <pc:sldChg chg="del">
        <pc:chgData name="Ryan Olsen" userId="f401bc4a-c632-46c1-8165-59febeca058a" providerId="ADAL" clId="{CF13FCE0-92E0-47D0-B463-EDDB31F528EF}" dt="2023-06-13T21:55:58.701" v="372" actId="2696"/>
        <pc:sldMkLst>
          <pc:docMk/>
          <pc:sldMk cId="2907042962" sldId="351"/>
        </pc:sldMkLst>
      </pc:sldChg>
      <pc:sldChg chg="del">
        <pc:chgData name="Ryan Olsen" userId="f401bc4a-c632-46c1-8165-59febeca058a" providerId="ADAL" clId="{CF13FCE0-92E0-47D0-B463-EDDB31F528EF}" dt="2023-06-13T21:55:58.701" v="372" actId="2696"/>
        <pc:sldMkLst>
          <pc:docMk/>
          <pc:sldMk cId="3825949516" sldId="352"/>
        </pc:sldMkLst>
      </pc:sldChg>
      <pc:sldChg chg="del">
        <pc:chgData name="Ryan Olsen" userId="f401bc4a-c632-46c1-8165-59febeca058a" providerId="ADAL" clId="{CF13FCE0-92E0-47D0-B463-EDDB31F528EF}" dt="2023-06-13T21:55:58.701" v="372" actId="2696"/>
        <pc:sldMkLst>
          <pc:docMk/>
          <pc:sldMk cId="1147823892" sldId="353"/>
        </pc:sldMkLst>
      </pc:sldChg>
      <pc:sldChg chg="del">
        <pc:chgData name="Ryan Olsen" userId="f401bc4a-c632-46c1-8165-59febeca058a" providerId="ADAL" clId="{CF13FCE0-92E0-47D0-B463-EDDB31F528EF}" dt="2023-06-13T21:51:17.063" v="319" actId="2696"/>
        <pc:sldMkLst>
          <pc:docMk/>
          <pc:sldMk cId="2639528569" sldId="354"/>
        </pc:sldMkLst>
      </pc:sldChg>
      <pc:sldChg chg="del">
        <pc:chgData name="Ryan Olsen" userId="f401bc4a-c632-46c1-8165-59febeca058a" providerId="ADAL" clId="{CF13FCE0-92E0-47D0-B463-EDDB31F528EF}" dt="2023-06-13T21:51:17.063" v="319" actId="2696"/>
        <pc:sldMkLst>
          <pc:docMk/>
          <pc:sldMk cId="482552239" sldId="355"/>
        </pc:sldMkLst>
      </pc:sldChg>
      <pc:sldChg chg="del">
        <pc:chgData name="Ryan Olsen" userId="f401bc4a-c632-46c1-8165-59febeca058a" providerId="ADAL" clId="{CF13FCE0-92E0-47D0-B463-EDDB31F528EF}" dt="2023-06-13T21:51:17.063" v="319" actId="2696"/>
        <pc:sldMkLst>
          <pc:docMk/>
          <pc:sldMk cId="1228613071" sldId="356"/>
        </pc:sldMkLst>
      </pc:sldChg>
      <pc:sldChg chg="del">
        <pc:chgData name="Ryan Olsen" userId="f401bc4a-c632-46c1-8165-59febeca058a" providerId="ADAL" clId="{CF13FCE0-92E0-47D0-B463-EDDB31F528EF}" dt="2023-06-13T21:55:58.701" v="372" actId="2696"/>
        <pc:sldMkLst>
          <pc:docMk/>
          <pc:sldMk cId="244810722" sldId="357"/>
        </pc:sldMkLst>
      </pc:sldChg>
      <pc:sldChg chg="del">
        <pc:chgData name="Ryan Olsen" userId="f401bc4a-c632-46c1-8165-59febeca058a" providerId="ADAL" clId="{CF13FCE0-92E0-47D0-B463-EDDB31F528EF}" dt="2023-06-13T21:55:58.701" v="372" actId="2696"/>
        <pc:sldMkLst>
          <pc:docMk/>
          <pc:sldMk cId="2478705666" sldId="360"/>
        </pc:sldMkLst>
      </pc:sldChg>
      <pc:sldChg chg="del">
        <pc:chgData name="Ryan Olsen" userId="f401bc4a-c632-46c1-8165-59febeca058a" providerId="ADAL" clId="{CF13FCE0-92E0-47D0-B463-EDDB31F528EF}" dt="2023-06-13T21:55:58.701" v="372" actId="2696"/>
        <pc:sldMkLst>
          <pc:docMk/>
          <pc:sldMk cId="3390886539" sldId="361"/>
        </pc:sldMkLst>
      </pc:sldChg>
      <pc:sldChg chg="del">
        <pc:chgData name="Ryan Olsen" userId="f401bc4a-c632-46c1-8165-59febeca058a" providerId="ADAL" clId="{CF13FCE0-92E0-47D0-B463-EDDB31F528EF}" dt="2023-06-13T21:55:58.701" v="372" actId="2696"/>
        <pc:sldMkLst>
          <pc:docMk/>
          <pc:sldMk cId="3678700889" sldId="362"/>
        </pc:sldMkLst>
      </pc:sldChg>
      <pc:sldChg chg="del">
        <pc:chgData name="Ryan Olsen" userId="f401bc4a-c632-46c1-8165-59febeca058a" providerId="ADAL" clId="{CF13FCE0-92E0-47D0-B463-EDDB31F528EF}" dt="2023-06-13T21:55:58.701" v="372" actId="2696"/>
        <pc:sldMkLst>
          <pc:docMk/>
          <pc:sldMk cId="1215426364" sldId="363"/>
        </pc:sldMkLst>
      </pc:sldChg>
      <pc:sldChg chg="del">
        <pc:chgData name="Ryan Olsen" userId="f401bc4a-c632-46c1-8165-59febeca058a" providerId="ADAL" clId="{CF13FCE0-92E0-47D0-B463-EDDB31F528EF}" dt="2023-06-13T21:55:58.701" v="372" actId="2696"/>
        <pc:sldMkLst>
          <pc:docMk/>
          <pc:sldMk cId="3535796081" sldId="364"/>
        </pc:sldMkLst>
      </pc:sldChg>
      <pc:sldChg chg="del">
        <pc:chgData name="Ryan Olsen" userId="f401bc4a-c632-46c1-8165-59febeca058a" providerId="ADAL" clId="{CF13FCE0-92E0-47D0-B463-EDDB31F528EF}" dt="2023-06-13T21:55:58.701" v="372" actId="2696"/>
        <pc:sldMkLst>
          <pc:docMk/>
          <pc:sldMk cId="1871977636" sldId="365"/>
        </pc:sldMkLst>
      </pc:sldChg>
      <pc:sldChg chg="del">
        <pc:chgData name="Ryan Olsen" userId="f401bc4a-c632-46c1-8165-59febeca058a" providerId="ADAL" clId="{CF13FCE0-92E0-47D0-B463-EDDB31F528EF}" dt="2023-06-13T21:55:58.701" v="372" actId="2696"/>
        <pc:sldMkLst>
          <pc:docMk/>
          <pc:sldMk cId="369073488" sldId="366"/>
        </pc:sldMkLst>
      </pc:sldChg>
      <pc:sldChg chg="del">
        <pc:chgData name="Ryan Olsen" userId="f401bc4a-c632-46c1-8165-59febeca058a" providerId="ADAL" clId="{CF13FCE0-92E0-47D0-B463-EDDB31F528EF}" dt="2023-06-13T21:55:58.701" v="372" actId="2696"/>
        <pc:sldMkLst>
          <pc:docMk/>
          <pc:sldMk cId="2135574435" sldId="367"/>
        </pc:sldMkLst>
      </pc:sldChg>
      <pc:sldChg chg="del">
        <pc:chgData name="Ryan Olsen" userId="f401bc4a-c632-46c1-8165-59febeca058a" providerId="ADAL" clId="{CF13FCE0-92E0-47D0-B463-EDDB31F528EF}" dt="2023-06-13T21:55:58.701" v="372" actId="2696"/>
        <pc:sldMkLst>
          <pc:docMk/>
          <pc:sldMk cId="3954766533" sldId="368"/>
        </pc:sldMkLst>
      </pc:sldChg>
      <pc:sldChg chg="del">
        <pc:chgData name="Ryan Olsen" userId="f401bc4a-c632-46c1-8165-59febeca058a" providerId="ADAL" clId="{CF13FCE0-92E0-47D0-B463-EDDB31F528EF}" dt="2023-06-13T21:55:58.701" v="372" actId="2696"/>
        <pc:sldMkLst>
          <pc:docMk/>
          <pc:sldMk cId="2395107142" sldId="369"/>
        </pc:sldMkLst>
      </pc:sldChg>
      <pc:sldChg chg="del">
        <pc:chgData name="Ryan Olsen" userId="f401bc4a-c632-46c1-8165-59febeca058a" providerId="ADAL" clId="{CF13FCE0-92E0-47D0-B463-EDDB31F528EF}" dt="2023-06-13T21:55:58.701" v="372" actId="2696"/>
        <pc:sldMkLst>
          <pc:docMk/>
          <pc:sldMk cId="762661369" sldId="370"/>
        </pc:sldMkLst>
      </pc:sldChg>
      <pc:sldChg chg="del">
        <pc:chgData name="Ryan Olsen" userId="f401bc4a-c632-46c1-8165-59febeca058a" providerId="ADAL" clId="{CF13FCE0-92E0-47D0-B463-EDDB31F528EF}" dt="2023-06-13T21:55:58.701" v="372" actId="2696"/>
        <pc:sldMkLst>
          <pc:docMk/>
          <pc:sldMk cId="1465616357" sldId="371"/>
        </pc:sldMkLst>
      </pc:sldChg>
      <pc:sldChg chg="del">
        <pc:chgData name="Ryan Olsen" userId="f401bc4a-c632-46c1-8165-59febeca058a" providerId="ADAL" clId="{CF13FCE0-92E0-47D0-B463-EDDB31F528EF}" dt="2023-06-13T21:55:58.701" v="372" actId="2696"/>
        <pc:sldMkLst>
          <pc:docMk/>
          <pc:sldMk cId="3614105196" sldId="372"/>
        </pc:sldMkLst>
      </pc:sldChg>
      <pc:sldChg chg="del">
        <pc:chgData name="Ryan Olsen" userId="f401bc4a-c632-46c1-8165-59febeca058a" providerId="ADAL" clId="{CF13FCE0-92E0-47D0-B463-EDDB31F528EF}" dt="2023-06-13T21:55:58.701" v="372" actId="2696"/>
        <pc:sldMkLst>
          <pc:docMk/>
          <pc:sldMk cId="2802190262" sldId="373"/>
        </pc:sldMkLst>
      </pc:sldChg>
      <pc:sldChg chg="del">
        <pc:chgData name="Ryan Olsen" userId="f401bc4a-c632-46c1-8165-59febeca058a" providerId="ADAL" clId="{CF13FCE0-92E0-47D0-B463-EDDB31F528EF}" dt="2023-06-13T21:55:58.701" v="372" actId="2696"/>
        <pc:sldMkLst>
          <pc:docMk/>
          <pc:sldMk cId="160515398" sldId="374"/>
        </pc:sldMkLst>
      </pc:sldChg>
      <pc:sldChg chg="del">
        <pc:chgData name="Ryan Olsen" userId="f401bc4a-c632-46c1-8165-59febeca058a" providerId="ADAL" clId="{CF13FCE0-92E0-47D0-B463-EDDB31F528EF}" dt="2023-06-13T21:55:58.701" v="372" actId="2696"/>
        <pc:sldMkLst>
          <pc:docMk/>
          <pc:sldMk cId="3518205051" sldId="375"/>
        </pc:sldMkLst>
      </pc:sldChg>
      <pc:sldChg chg="del">
        <pc:chgData name="Ryan Olsen" userId="f401bc4a-c632-46c1-8165-59febeca058a" providerId="ADAL" clId="{CF13FCE0-92E0-47D0-B463-EDDB31F528EF}" dt="2023-06-13T21:55:58.701" v="372" actId="2696"/>
        <pc:sldMkLst>
          <pc:docMk/>
          <pc:sldMk cId="4211373754" sldId="376"/>
        </pc:sldMkLst>
      </pc:sldChg>
      <pc:sldChg chg="del">
        <pc:chgData name="Ryan Olsen" userId="f401bc4a-c632-46c1-8165-59febeca058a" providerId="ADAL" clId="{CF13FCE0-92E0-47D0-B463-EDDB31F528EF}" dt="2023-06-13T21:55:58.701" v="372" actId="2696"/>
        <pc:sldMkLst>
          <pc:docMk/>
          <pc:sldMk cId="3596975046" sldId="377"/>
        </pc:sldMkLst>
      </pc:sldChg>
      <pc:sldChg chg="del">
        <pc:chgData name="Ryan Olsen" userId="f401bc4a-c632-46c1-8165-59febeca058a" providerId="ADAL" clId="{CF13FCE0-92E0-47D0-B463-EDDB31F528EF}" dt="2023-06-13T21:55:58.701" v="372" actId="2696"/>
        <pc:sldMkLst>
          <pc:docMk/>
          <pc:sldMk cId="1984107992" sldId="378"/>
        </pc:sldMkLst>
      </pc:sldChg>
      <pc:sldChg chg="del">
        <pc:chgData name="Ryan Olsen" userId="f401bc4a-c632-46c1-8165-59febeca058a" providerId="ADAL" clId="{CF13FCE0-92E0-47D0-B463-EDDB31F528EF}" dt="2023-06-13T21:55:58.701" v="372" actId="2696"/>
        <pc:sldMkLst>
          <pc:docMk/>
          <pc:sldMk cId="836645498" sldId="379"/>
        </pc:sldMkLst>
      </pc:sldChg>
      <pc:sldChg chg="del">
        <pc:chgData name="Ryan Olsen" userId="f401bc4a-c632-46c1-8165-59febeca058a" providerId="ADAL" clId="{CF13FCE0-92E0-47D0-B463-EDDB31F528EF}" dt="2023-06-13T21:55:58.701" v="372" actId="2696"/>
        <pc:sldMkLst>
          <pc:docMk/>
          <pc:sldMk cId="2884488115" sldId="380"/>
        </pc:sldMkLst>
      </pc:sldChg>
      <pc:sldChg chg="del">
        <pc:chgData name="Ryan Olsen" userId="f401bc4a-c632-46c1-8165-59febeca058a" providerId="ADAL" clId="{CF13FCE0-92E0-47D0-B463-EDDB31F528EF}" dt="2023-06-13T21:55:58.701" v="372" actId="2696"/>
        <pc:sldMkLst>
          <pc:docMk/>
          <pc:sldMk cId="915295662" sldId="381"/>
        </pc:sldMkLst>
      </pc:sldChg>
      <pc:sldChg chg="del">
        <pc:chgData name="Ryan Olsen" userId="f401bc4a-c632-46c1-8165-59febeca058a" providerId="ADAL" clId="{CF13FCE0-92E0-47D0-B463-EDDB31F528EF}" dt="2023-06-13T21:55:58.701" v="372" actId="2696"/>
        <pc:sldMkLst>
          <pc:docMk/>
          <pc:sldMk cId="2292812641" sldId="382"/>
        </pc:sldMkLst>
      </pc:sldChg>
      <pc:sldChg chg="del">
        <pc:chgData name="Ryan Olsen" userId="f401bc4a-c632-46c1-8165-59febeca058a" providerId="ADAL" clId="{CF13FCE0-92E0-47D0-B463-EDDB31F528EF}" dt="2023-06-13T21:51:17.063" v="319" actId="2696"/>
        <pc:sldMkLst>
          <pc:docMk/>
          <pc:sldMk cId="840716474" sldId="383"/>
        </pc:sldMkLst>
      </pc:sldChg>
      <pc:sldChg chg="del">
        <pc:chgData name="Ryan Olsen" userId="f401bc4a-c632-46c1-8165-59febeca058a" providerId="ADAL" clId="{CF13FCE0-92E0-47D0-B463-EDDB31F528EF}" dt="2023-06-13T21:55:58.701" v="372" actId="2696"/>
        <pc:sldMkLst>
          <pc:docMk/>
          <pc:sldMk cId="516246218" sldId="384"/>
        </pc:sldMkLst>
      </pc:sldChg>
      <pc:sldChg chg="del">
        <pc:chgData name="Ryan Olsen" userId="f401bc4a-c632-46c1-8165-59febeca058a" providerId="ADAL" clId="{CF13FCE0-92E0-47D0-B463-EDDB31F528EF}" dt="2023-06-13T21:55:58.701" v="372" actId="2696"/>
        <pc:sldMkLst>
          <pc:docMk/>
          <pc:sldMk cId="238694324" sldId="385"/>
        </pc:sldMkLst>
      </pc:sldChg>
      <pc:sldChg chg="del">
        <pc:chgData name="Ryan Olsen" userId="f401bc4a-c632-46c1-8165-59febeca058a" providerId="ADAL" clId="{CF13FCE0-92E0-47D0-B463-EDDB31F528EF}" dt="2023-06-13T21:55:58.701" v="372" actId="2696"/>
        <pc:sldMkLst>
          <pc:docMk/>
          <pc:sldMk cId="765946993" sldId="386"/>
        </pc:sldMkLst>
      </pc:sldChg>
      <pc:sldChg chg="del">
        <pc:chgData name="Ryan Olsen" userId="f401bc4a-c632-46c1-8165-59febeca058a" providerId="ADAL" clId="{CF13FCE0-92E0-47D0-B463-EDDB31F528EF}" dt="2023-06-13T21:55:58.701" v="372" actId="2696"/>
        <pc:sldMkLst>
          <pc:docMk/>
          <pc:sldMk cId="3708628248" sldId="387"/>
        </pc:sldMkLst>
      </pc:sldChg>
      <pc:sldChg chg="addSp delSp modSp add del mod">
        <pc:chgData name="Ryan Olsen" userId="f401bc4a-c632-46c1-8165-59febeca058a" providerId="ADAL" clId="{CF13FCE0-92E0-47D0-B463-EDDB31F528EF}" dt="2023-06-13T21:55:04.698" v="370" actId="21"/>
        <pc:sldMkLst>
          <pc:docMk/>
          <pc:sldMk cId="378274357" sldId="388"/>
        </pc:sldMkLst>
        <pc:spChg chg="mod">
          <ac:chgData name="Ryan Olsen" userId="f401bc4a-c632-46c1-8165-59febeca058a" providerId="ADAL" clId="{CF13FCE0-92E0-47D0-B463-EDDB31F528EF}" dt="2023-06-13T21:54:45.447" v="353" actId="20577"/>
          <ac:spMkLst>
            <pc:docMk/>
            <pc:sldMk cId="378274357" sldId="388"/>
            <ac:spMk id="2" creationId="{64265D35-C98B-7497-CBF5-6209AC8C07CC}"/>
          </ac:spMkLst>
        </pc:spChg>
        <pc:spChg chg="mod">
          <ac:chgData name="Ryan Olsen" userId="f401bc4a-c632-46c1-8165-59febeca058a" providerId="ADAL" clId="{CF13FCE0-92E0-47D0-B463-EDDB31F528EF}" dt="2023-06-13T21:54:56.011" v="368" actId="20577"/>
          <ac:spMkLst>
            <pc:docMk/>
            <pc:sldMk cId="378274357" sldId="388"/>
            <ac:spMk id="3" creationId="{90C9E8B0-134B-6602-7543-C6CDD4D55AF9}"/>
          </ac:spMkLst>
        </pc:spChg>
        <pc:spChg chg="add del mod">
          <ac:chgData name="Ryan Olsen" userId="f401bc4a-c632-46c1-8165-59febeca058a" providerId="ADAL" clId="{CF13FCE0-92E0-47D0-B463-EDDB31F528EF}" dt="2023-06-13T21:55:04.698" v="370" actId="21"/>
          <ac:spMkLst>
            <pc:docMk/>
            <pc:sldMk cId="378274357" sldId="388"/>
            <ac:spMk id="6" creationId="{9C7DE88A-1A83-BD7A-18A7-5E864ACEA8F9}"/>
          </ac:spMkLst>
        </pc:spChg>
        <pc:spChg chg="del">
          <ac:chgData name="Ryan Olsen" userId="f401bc4a-c632-46c1-8165-59febeca058a" providerId="ADAL" clId="{CF13FCE0-92E0-47D0-B463-EDDB31F528EF}" dt="2023-06-13T21:55:01.374" v="369" actId="21"/>
          <ac:spMkLst>
            <pc:docMk/>
            <pc:sldMk cId="378274357" sldId="388"/>
            <ac:spMk id="7" creationId="{A959260C-3A6C-7A77-7A04-232272976C3D}"/>
          </ac:spMkLst>
        </pc:spChg>
      </pc:sldChg>
      <pc:sldChg chg="del">
        <pc:chgData name="Ryan Olsen" userId="f401bc4a-c632-46c1-8165-59febeca058a" providerId="ADAL" clId="{CF13FCE0-92E0-47D0-B463-EDDB31F528EF}" dt="2023-06-13T21:51:17.063" v="319" actId="2696"/>
        <pc:sldMkLst>
          <pc:docMk/>
          <pc:sldMk cId="2276089983" sldId="389"/>
        </pc:sldMkLst>
      </pc:sldChg>
      <pc:sldChg chg="del">
        <pc:chgData name="Ryan Olsen" userId="f401bc4a-c632-46c1-8165-59febeca058a" providerId="ADAL" clId="{CF13FCE0-92E0-47D0-B463-EDDB31F528EF}" dt="2023-06-13T21:51:17.063" v="319" actId="2696"/>
        <pc:sldMkLst>
          <pc:docMk/>
          <pc:sldMk cId="1308548043" sldId="390"/>
        </pc:sldMkLst>
      </pc:sldChg>
      <pc:sldChg chg="del">
        <pc:chgData name="Ryan Olsen" userId="f401bc4a-c632-46c1-8165-59febeca058a" providerId="ADAL" clId="{CF13FCE0-92E0-47D0-B463-EDDB31F528EF}" dt="2023-06-13T21:51:17.063" v="319" actId="2696"/>
        <pc:sldMkLst>
          <pc:docMk/>
          <pc:sldMk cId="1084590847" sldId="391"/>
        </pc:sldMkLst>
      </pc:sldChg>
      <pc:sldChg chg="addSp modSp mod">
        <pc:chgData name="Ryan Olsen" userId="f401bc4a-c632-46c1-8165-59febeca058a" providerId="ADAL" clId="{CF13FCE0-92E0-47D0-B463-EDDB31F528EF}" dt="2023-06-28T13:50:06.600" v="619" actId="1076"/>
        <pc:sldMkLst>
          <pc:docMk/>
          <pc:sldMk cId="3418611019" sldId="392"/>
        </pc:sldMkLst>
        <pc:spChg chg="add mod">
          <ac:chgData name="Ryan Olsen" userId="f401bc4a-c632-46c1-8165-59febeca058a" providerId="ADAL" clId="{CF13FCE0-92E0-47D0-B463-EDDB31F528EF}" dt="2023-06-28T13:50:06.600" v="619" actId="1076"/>
          <ac:spMkLst>
            <pc:docMk/>
            <pc:sldMk cId="3418611019" sldId="392"/>
            <ac:spMk id="3" creationId="{9EC1B188-A70C-8C0E-099D-494AF9542612}"/>
          </ac:spMkLst>
        </pc:spChg>
        <pc:picChg chg="mod">
          <ac:chgData name="Ryan Olsen" userId="f401bc4a-c632-46c1-8165-59febeca058a" providerId="ADAL" clId="{CF13FCE0-92E0-47D0-B463-EDDB31F528EF}" dt="2023-06-28T13:49:25.577" v="520" actId="14100"/>
          <ac:picMkLst>
            <pc:docMk/>
            <pc:sldMk cId="3418611019" sldId="392"/>
            <ac:picMk id="6" creationId="{DA5F0E0C-2E98-29F4-C001-84061AA5FD0D}"/>
          </ac:picMkLst>
        </pc:picChg>
      </pc:sldChg>
      <pc:sldChg chg="addSp delSp modSp new mod">
        <pc:chgData name="Ryan Olsen" userId="f401bc4a-c632-46c1-8165-59febeca058a" providerId="ADAL" clId="{CF13FCE0-92E0-47D0-B463-EDDB31F528EF}" dt="2023-06-28T13:51:27.915" v="757" actId="1076"/>
        <pc:sldMkLst>
          <pc:docMk/>
          <pc:sldMk cId="1747454810" sldId="393"/>
        </pc:sldMkLst>
        <pc:spChg chg="mod">
          <ac:chgData name="Ryan Olsen" userId="f401bc4a-c632-46c1-8165-59febeca058a" providerId="ADAL" clId="{CF13FCE0-92E0-47D0-B463-EDDB31F528EF}" dt="2023-06-13T21:34:05.847" v="22" actId="20577"/>
          <ac:spMkLst>
            <pc:docMk/>
            <pc:sldMk cId="1747454810" sldId="393"/>
            <ac:spMk id="2" creationId="{1F7015B9-34F2-539C-4AD5-459E094073B7}"/>
          </ac:spMkLst>
        </pc:spChg>
        <pc:spChg chg="del">
          <ac:chgData name="Ryan Olsen" userId="f401bc4a-c632-46c1-8165-59febeca058a" providerId="ADAL" clId="{CF13FCE0-92E0-47D0-B463-EDDB31F528EF}" dt="2023-06-13T21:34:13.250" v="23" actId="22"/>
          <ac:spMkLst>
            <pc:docMk/>
            <pc:sldMk cId="1747454810" sldId="393"/>
            <ac:spMk id="3" creationId="{7E67CF1C-22A8-BE2E-C112-044528B3B9CA}"/>
          </ac:spMkLst>
        </pc:spChg>
        <pc:spChg chg="add mod">
          <ac:chgData name="Ryan Olsen" userId="f401bc4a-c632-46c1-8165-59febeca058a" providerId="ADAL" clId="{CF13FCE0-92E0-47D0-B463-EDDB31F528EF}" dt="2023-06-28T13:50:32.804" v="623" actId="1582"/>
          <ac:spMkLst>
            <pc:docMk/>
            <pc:sldMk cId="1747454810" sldId="393"/>
            <ac:spMk id="3" creationId="{A1053FDB-6209-32C1-6E63-50E4A83F58E5}"/>
          </ac:spMkLst>
        </pc:spChg>
        <pc:spChg chg="add mod">
          <ac:chgData name="Ryan Olsen" userId="f401bc4a-c632-46c1-8165-59febeca058a" providerId="ADAL" clId="{CF13FCE0-92E0-47D0-B463-EDDB31F528EF}" dt="2023-06-28T13:51:27.915" v="757" actId="1076"/>
          <ac:spMkLst>
            <pc:docMk/>
            <pc:sldMk cId="1747454810" sldId="393"/>
            <ac:spMk id="5" creationId="{128DFC2C-34AA-FCF7-248F-D865D335F605}"/>
          </ac:spMkLst>
        </pc:spChg>
        <pc:picChg chg="add mod ord">
          <ac:chgData name="Ryan Olsen" userId="f401bc4a-c632-46c1-8165-59febeca058a" providerId="ADAL" clId="{CF13FCE0-92E0-47D0-B463-EDDB31F528EF}" dt="2023-06-13T21:34:13.250" v="23" actId="22"/>
          <ac:picMkLst>
            <pc:docMk/>
            <pc:sldMk cId="1747454810" sldId="393"/>
            <ac:picMk id="6" creationId="{F8B39D48-D6A2-2944-08DD-882C5491FC8C}"/>
          </ac:picMkLst>
        </pc:picChg>
      </pc:sldChg>
      <pc:sldChg chg="addSp delSp modSp new mod">
        <pc:chgData name="Ryan Olsen" userId="f401bc4a-c632-46c1-8165-59febeca058a" providerId="ADAL" clId="{CF13FCE0-92E0-47D0-B463-EDDB31F528EF}" dt="2023-06-28T13:52:47.709" v="1051" actId="1076"/>
        <pc:sldMkLst>
          <pc:docMk/>
          <pc:sldMk cId="1952218562" sldId="394"/>
        </pc:sldMkLst>
        <pc:spChg chg="mod">
          <ac:chgData name="Ryan Olsen" userId="f401bc4a-c632-46c1-8165-59febeca058a" providerId="ADAL" clId="{CF13FCE0-92E0-47D0-B463-EDDB31F528EF}" dt="2023-06-13T21:36:02.205" v="49" actId="20577"/>
          <ac:spMkLst>
            <pc:docMk/>
            <pc:sldMk cId="1952218562" sldId="394"/>
            <ac:spMk id="2" creationId="{D57A1C65-A9B6-FBEB-C88A-D594C7F7803E}"/>
          </ac:spMkLst>
        </pc:spChg>
        <pc:spChg chg="del">
          <ac:chgData name="Ryan Olsen" userId="f401bc4a-c632-46c1-8165-59febeca058a" providerId="ADAL" clId="{CF13FCE0-92E0-47D0-B463-EDDB31F528EF}" dt="2023-06-13T21:35:51.341" v="25" actId="22"/>
          <ac:spMkLst>
            <pc:docMk/>
            <pc:sldMk cId="1952218562" sldId="394"/>
            <ac:spMk id="3" creationId="{9D3E300D-E697-51C4-E265-B787D59F9F9B}"/>
          </ac:spMkLst>
        </pc:spChg>
        <pc:spChg chg="add mod">
          <ac:chgData name="Ryan Olsen" userId="f401bc4a-c632-46c1-8165-59febeca058a" providerId="ADAL" clId="{CF13FCE0-92E0-47D0-B463-EDDB31F528EF}" dt="2023-06-28T13:52:47.709" v="1051" actId="1076"/>
          <ac:spMkLst>
            <pc:docMk/>
            <pc:sldMk cId="1952218562" sldId="394"/>
            <ac:spMk id="3" creationId="{D369B089-3BFA-3C2A-D727-FFF8584C439E}"/>
          </ac:spMkLst>
        </pc:spChg>
        <pc:spChg chg="add mod">
          <ac:chgData name="Ryan Olsen" userId="f401bc4a-c632-46c1-8165-59febeca058a" providerId="ADAL" clId="{CF13FCE0-92E0-47D0-B463-EDDB31F528EF}" dt="2023-06-13T21:41:33.860" v="85" actId="208"/>
          <ac:spMkLst>
            <pc:docMk/>
            <pc:sldMk cId="1952218562" sldId="394"/>
            <ac:spMk id="7" creationId="{A0EF7C38-E108-C2A1-8AAF-53D0705F81F0}"/>
          </ac:spMkLst>
        </pc:spChg>
        <pc:picChg chg="add mod ord">
          <ac:chgData name="Ryan Olsen" userId="f401bc4a-c632-46c1-8165-59febeca058a" providerId="ADAL" clId="{CF13FCE0-92E0-47D0-B463-EDDB31F528EF}" dt="2023-06-13T21:35:51.341" v="25" actId="22"/>
          <ac:picMkLst>
            <pc:docMk/>
            <pc:sldMk cId="1952218562" sldId="394"/>
            <ac:picMk id="6" creationId="{80387852-6743-E8B9-CB70-A1A95CB637CA}"/>
          </ac:picMkLst>
        </pc:picChg>
      </pc:sldChg>
      <pc:sldChg chg="addSp delSp modSp new mod">
        <pc:chgData name="Ryan Olsen" userId="f401bc4a-c632-46c1-8165-59febeca058a" providerId="ADAL" clId="{CF13FCE0-92E0-47D0-B463-EDDB31F528EF}" dt="2023-06-28T14:17:23.846" v="3101" actId="20577"/>
        <pc:sldMkLst>
          <pc:docMk/>
          <pc:sldMk cId="490211439" sldId="395"/>
        </pc:sldMkLst>
        <pc:spChg chg="add mod">
          <ac:chgData name="Ryan Olsen" userId="f401bc4a-c632-46c1-8165-59febeca058a" providerId="ADAL" clId="{CF13FCE0-92E0-47D0-B463-EDDB31F528EF}" dt="2023-06-28T14:17:23.846" v="3101" actId="20577"/>
          <ac:spMkLst>
            <pc:docMk/>
            <pc:sldMk cId="490211439" sldId="395"/>
            <ac:spMk id="3" creationId="{28BB3695-9CE9-3783-5AED-BCB8C4619057}"/>
          </ac:spMkLst>
        </pc:spChg>
        <pc:spChg chg="del">
          <ac:chgData name="Ryan Olsen" userId="f401bc4a-c632-46c1-8165-59febeca058a" providerId="ADAL" clId="{CF13FCE0-92E0-47D0-B463-EDDB31F528EF}" dt="2023-06-13T21:37:01.482" v="51" actId="22"/>
          <ac:spMkLst>
            <pc:docMk/>
            <pc:sldMk cId="490211439" sldId="395"/>
            <ac:spMk id="3" creationId="{81DEF74F-E183-2352-2533-45E94DBE32F4}"/>
          </ac:spMkLst>
        </pc:spChg>
        <pc:picChg chg="add mod ord">
          <ac:chgData name="Ryan Olsen" userId="f401bc4a-c632-46c1-8165-59febeca058a" providerId="ADAL" clId="{CF13FCE0-92E0-47D0-B463-EDDB31F528EF}" dt="2023-06-28T13:54:04.775" v="1276" actId="1076"/>
          <ac:picMkLst>
            <pc:docMk/>
            <pc:sldMk cId="490211439" sldId="395"/>
            <ac:picMk id="6" creationId="{B6643741-74EA-D7F3-49C6-058553ED566C}"/>
          </ac:picMkLst>
        </pc:picChg>
      </pc:sldChg>
      <pc:sldChg chg="addSp delSp modSp new mod">
        <pc:chgData name="Ryan Olsen" userId="f401bc4a-c632-46c1-8165-59febeca058a" providerId="ADAL" clId="{CF13FCE0-92E0-47D0-B463-EDDB31F528EF}" dt="2023-06-28T14:17:19.019" v="3100" actId="20577"/>
        <pc:sldMkLst>
          <pc:docMk/>
          <pc:sldMk cId="3808953490" sldId="396"/>
        </pc:sldMkLst>
        <pc:spChg chg="mod">
          <ac:chgData name="Ryan Olsen" userId="f401bc4a-c632-46c1-8165-59febeca058a" providerId="ADAL" clId="{CF13FCE0-92E0-47D0-B463-EDDB31F528EF}" dt="2023-06-13T21:38:58.872" v="71" actId="20577"/>
          <ac:spMkLst>
            <pc:docMk/>
            <pc:sldMk cId="3808953490" sldId="396"/>
            <ac:spMk id="2" creationId="{64F9D8BB-4BE3-281A-1345-DAC0506FC6B4}"/>
          </ac:spMkLst>
        </pc:spChg>
        <pc:spChg chg="add mod">
          <ac:chgData name="Ryan Olsen" userId="f401bc4a-c632-46c1-8165-59febeca058a" providerId="ADAL" clId="{CF13FCE0-92E0-47D0-B463-EDDB31F528EF}" dt="2023-06-28T14:17:19.019" v="3100" actId="20577"/>
          <ac:spMkLst>
            <pc:docMk/>
            <pc:sldMk cId="3808953490" sldId="396"/>
            <ac:spMk id="3" creationId="{A8711174-F120-F578-D022-B6B04409C05C}"/>
          </ac:spMkLst>
        </pc:spChg>
        <pc:spChg chg="del">
          <ac:chgData name="Ryan Olsen" userId="f401bc4a-c632-46c1-8165-59febeca058a" providerId="ADAL" clId="{CF13FCE0-92E0-47D0-B463-EDDB31F528EF}" dt="2023-06-13T21:38:52.596" v="53" actId="22"/>
          <ac:spMkLst>
            <pc:docMk/>
            <pc:sldMk cId="3808953490" sldId="396"/>
            <ac:spMk id="3" creationId="{C7956243-2315-C175-BF56-93D5F12B35EA}"/>
          </ac:spMkLst>
        </pc:spChg>
        <pc:picChg chg="add mod ord">
          <ac:chgData name="Ryan Olsen" userId="f401bc4a-c632-46c1-8165-59febeca058a" providerId="ADAL" clId="{CF13FCE0-92E0-47D0-B463-EDDB31F528EF}" dt="2023-06-28T13:55:25.728" v="1359" actId="1076"/>
          <ac:picMkLst>
            <pc:docMk/>
            <pc:sldMk cId="3808953490" sldId="396"/>
            <ac:picMk id="6" creationId="{C60EE0D7-BF42-C0D4-1842-DA056E009A14}"/>
          </ac:picMkLst>
        </pc:picChg>
      </pc:sldChg>
      <pc:sldChg chg="addSp delSp modSp new mod">
        <pc:chgData name="Ryan Olsen" userId="f401bc4a-c632-46c1-8165-59febeca058a" providerId="ADAL" clId="{CF13FCE0-92E0-47D0-B463-EDDB31F528EF}" dt="2023-06-28T14:17:28.098" v="3102" actId="20577"/>
        <pc:sldMkLst>
          <pc:docMk/>
          <pc:sldMk cId="536192169" sldId="397"/>
        </pc:sldMkLst>
        <pc:spChg chg="mod">
          <ac:chgData name="Ryan Olsen" userId="f401bc4a-c632-46c1-8165-59febeca058a" providerId="ADAL" clId="{CF13FCE0-92E0-47D0-B463-EDDB31F528EF}" dt="2023-06-13T21:41:52.382" v="99" actId="20577"/>
          <ac:spMkLst>
            <pc:docMk/>
            <pc:sldMk cId="536192169" sldId="397"/>
            <ac:spMk id="2" creationId="{BBDDF53D-ADFE-BC93-1CA2-D248C874DEC8}"/>
          </ac:spMkLst>
        </pc:spChg>
        <pc:spChg chg="add mod">
          <ac:chgData name="Ryan Olsen" userId="f401bc4a-c632-46c1-8165-59febeca058a" providerId="ADAL" clId="{CF13FCE0-92E0-47D0-B463-EDDB31F528EF}" dt="2023-06-28T14:17:28.098" v="3102" actId="20577"/>
          <ac:spMkLst>
            <pc:docMk/>
            <pc:sldMk cId="536192169" sldId="397"/>
            <ac:spMk id="3" creationId="{9E64BD98-01E8-02D8-B9CA-CB2BAE0359C3}"/>
          </ac:spMkLst>
        </pc:spChg>
        <pc:spChg chg="del">
          <ac:chgData name="Ryan Olsen" userId="f401bc4a-c632-46c1-8165-59febeca058a" providerId="ADAL" clId="{CF13FCE0-92E0-47D0-B463-EDDB31F528EF}" dt="2023-06-13T21:40:32.484" v="78" actId="22"/>
          <ac:spMkLst>
            <pc:docMk/>
            <pc:sldMk cId="536192169" sldId="397"/>
            <ac:spMk id="3" creationId="{B4C1AF44-90E4-C891-F51E-D9A0BEF1AEB8}"/>
          </ac:spMkLst>
        </pc:spChg>
        <pc:spChg chg="add mod">
          <ac:chgData name="Ryan Olsen" userId="f401bc4a-c632-46c1-8165-59febeca058a" providerId="ADAL" clId="{CF13FCE0-92E0-47D0-B463-EDDB31F528EF}" dt="2023-06-13T21:41:22.710" v="84" actId="1582"/>
          <ac:spMkLst>
            <pc:docMk/>
            <pc:sldMk cId="536192169" sldId="397"/>
            <ac:spMk id="7" creationId="{E98A4AC5-49E0-AFDB-2D09-264BC36F90C7}"/>
          </ac:spMkLst>
        </pc:spChg>
        <pc:picChg chg="add mod ord">
          <ac:chgData name="Ryan Olsen" userId="f401bc4a-c632-46c1-8165-59febeca058a" providerId="ADAL" clId="{CF13FCE0-92E0-47D0-B463-EDDB31F528EF}" dt="2023-06-13T21:40:55.993" v="80" actId="1076"/>
          <ac:picMkLst>
            <pc:docMk/>
            <pc:sldMk cId="536192169" sldId="397"/>
            <ac:picMk id="6" creationId="{CBC78999-DF2C-AC4C-ACB3-F58085C3FA8D}"/>
          </ac:picMkLst>
        </pc:picChg>
      </pc:sldChg>
      <pc:sldChg chg="addSp delSp modSp new mod">
        <pc:chgData name="Ryan Olsen" userId="f401bc4a-c632-46c1-8165-59febeca058a" providerId="ADAL" clId="{CF13FCE0-92E0-47D0-B463-EDDB31F528EF}" dt="2023-06-28T14:17:10.420" v="3098" actId="20577"/>
        <pc:sldMkLst>
          <pc:docMk/>
          <pc:sldMk cId="1505568128" sldId="398"/>
        </pc:sldMkLst>
        <pc:spChg chg="mod">
          <ac:chgData name="Ryan Olsen" userId="f401bc4a-c632-46c1-8165-59febeca058a" providerId="ADAL" clId="{CF13FCE0-92E0-47D0-B463-EDDB31F528EF}" dt="2023-06-13T21:43:23.458" v="113" actId="20577"/>
          <ac:spMkLst>
            <pc:docMk/>
            <pc:sldMk cId="1505568128" sldId="398"/>
            <ac:spMk id="2" creationId="{FB80FA8B-B308-ED8A-7676-387EF468C927}"/>
          </ac:spMkLst>
        </pc:spChg>
        <pc:spChg chg="del">
          <ac:chgData name="Ryan Olsen" userId="f401bc4a-c632-46c1-8165-59febeca058a" providerId="ADAL" clId="{CF13FCE0-92E0-47D0-B463-EDDB31F528EF}" dt="2023-06-13T21:43:18.417" v="101" actId="22"/>
          <ac:spMkLst>
            <pc:docMk/>
            <pc:sldMk cId="1505568128" sldId="398"/>
            <ac:spMk id="3" creationId="{2B897655-22E7-54B1-FFD5-E0ED99D811DA}"/>
          </ac:spMkLst>
        </pc:spChg>
        <pc:spChg chg="add mod">
          <ac:chgData name="Ryan Olsen" userId="f401bc4a-c632-46c1-8165-59febeca058a" providerId="ADAL" clId="{CF13FCE0-92E0-47D0-B463-EDDB31F528EF}" dt="2023-06-28T14:17:10.420" v="3098" actId="20577"/>
          <ac:spMkLst>
            <pc:docMk/>
            <pc:sldMk cId="1505568128" sldId="398"/>
            <ac:spMk id="3" creationId="{B79978C2-A61B-B8C0-410D-2B7767B14BE3}"/>
          </ac:spMkLst>
        </pc:spChg>
        <pc:picChg chg="add mod ord">
          <ac:chgData name="Ryan Olsen" userId="f401bc4a-c632-46c1-8165-59febeca058a" providerId="ADAL" clId="{CF13FCE0-92E0-47D0-B463-EDDB31F528EF}" dt="2023-06-13T21:43:18.417" v="101" actId="22"/>
          <ac:picMkLst>
            <pc:docMk/>
            <pc:sldMk cId="1505568128" sldId="398"/>
            <ac:picMk id="6" creationId="{80631851-B5F2-5423-EB7B-59A6ED5790DA}"/>
          </ac:picMkLst>
        </pc:picChg>
      </pc:sldChg>
      <pc:sldChg chg="addSp delSp modSp new mod">
        <pc:chgData name="Ryan Olsen" userId="f401bc4a-c632-46c1-8165-59febeca058a" providerId="ADAL" clId="{CF13FCE0-92E0-47D0-B463-EDDB31F528EF}" dt="2023-06-28T14:17:03.020" v="3097" actId="20577"/>
        <pc:sldMkLst>
          <pc:docMk/>
          <pc:sldMk cId="2432269626" sldId="399"/>
        </pc:sldMkLst>
        <pc:spChg chg="mod">
          <ac:chgData name="Ryan Olsen" userId="f401bc4a-c632-46c1-8165-59febeca058a" providerId="ADAL" clId="{CF13FCE0-92E0-47D0-B463-EDDB31F528EF}" dt="2023-06-13T21:44:38.669" v="149" actId="20577"/>
          <ac:spMkLst>
            <pc:docMk/>
            <pc:sldMk cId="2432269626" sldId="399"/>
            <ac:spMk id="2" creationId="{3EA67F0A-7E56-B382-545C-6DAB4F5E4D58}"/>
          </ac:spMkLst>
        </pc:spChg>
        <pc:spChg chg="add mod">
          <ac:chgData name="Ryan Olsen" userId="f401bc4a-c632-46c1-8165-59febeca058a" providerId="ADAL" clId="{CF13FCE0-92E0-47D0-B463-EDDB31F528EF}" dt="2023-06-28T14:17:03.020" v="3097" actId="20577"/>
          <ac:spMkLst>
            <pc:docMk/>
            <pc:sldMk cId="2432269626" sldId="399"/>
            <ac:spMk id="3" creationId="{027DE519-D2FD-91AD-03C9-B233BB750E3B}"/>
          </ac:spMkLst>
        </pc:spChg>
        <pc:spChg chg="del">
          <ac:chgData name="Ryan Olsen" userId="f401bc4a-c632-46c1-8165-59febeca058a" providerId="ADAL" clId="{CF13FCE0-92E0-47D0-B463-EDDB31F528EF}" dt="2023-06-13T21:44:28.705" v="115" actId="22"/>
          <ac:spMkLst>
            <pc:docMk/>
            <pc:sldMk cId="2432269626" sldId="399"/>
            <ac:spMk id="3" creationId="{2C1D8977-044D-18D8-EDA0-34447DE89478}"/>
          </ac:spMkLst>
        </pc:spChg>
        <pc:picChg chg="add mod ord">
          <ac:chgData name="Ryan Olsen" userId="f401bc4a-c632-46c1-8165-59febeca058a" providerId="ADAL" clId="{CF13FCE0-92E0-47D0-B463-EDDB31F528EF}" dt="2023-06-28T13:58:33.119" v="1643" actId="1076"/>
          <ac:picMkLst>
            <pc:docMk/>
            <pc:sldMk cId="2432269626" sldId="399"/>
            <ac:picMk id="6" creationId="{A7CA8060-E8AF-F134-0FAF-506138ABDC2E}"/>
          </ac:picMkLst>
        </pc:picChg>
      </pc:sldChg>
      <pc:sldChg chg="addSp delSp modSp new mod">
        <pc:chgData name="Ryan Olsen" userId="f401bc4a-c632-46c1-8165-59febeca058a" providerId="ADAL" clId="{CF13FCE0-92E0-47D0-B463-EDDB31F528EF}" dt="2023-06-28T13:59:54.283" v="1882" actId="20577"/>
        <pc:sldMkLst>
          <pc:docMk/>
          <pc:sldMk cId="1298726756" sldId="400"/>
        </pc:sldMkLst>
        <pc:spChg chg="mod">
          <ac:chgData name="Ryan Olsen" userId="f401bc4a-c632-46c1-8165-59febeca058a" providerId="ADAL" clId="{CF13FCE0-92E0-47D0-B463-EDDB31F528EF}" dt="2023-06-13T21:45:16.456" v="167" actId="20577"/>
          <ac:spMkLst>
            <pc:docMk/>
            <pc:sldMk cId="1298726756" sldId="400"/>
            <ac:spMk id="2" creationId="{FF3709C0-8F23-9F59-EFCF-D7726A11AB06}"/>
          </ac:spMkLst>
        </pc:spChg>
        <pc:spChg chg="add mod">
          <ac:chgData name="Ryan Olsen" userId="f401bc4a-c632-46c1-8165-59febeca058a" providerId="ADAL" clId="{CF13FCE0-92E0-47D0-B463-EDDB31F528EF}" dt="2023-06-28T13:59:54.283" v="1882" actId="20577"/>
          <ac:spMkLst>
            <pc:docMk/>
            <pc:sldMk cId="1298726756" sldId="400"/>
            <ac:spMk id="3" creationId="{10DCB840-9773-D709-DC09-3DEC14F198CB}"/>
          </ac:spMkLst>
        </pc:spChg>
        <pc:spChg chg="del">
          <ac:chgData name="Ryan Olsen" userId="f401bc4a-c632-46c1-8165-59febeca058a" providerId="ADAL" clId="{CF13FCE0-92E0-47D0-B463-EDDB31F528EF}" dt="2023-06-13T21:45:09.966" v="151" actId="22"/>
          <ac:spMkLst>
            <pc:docMk/>
            <pc:sldMk cId="1298726756" sldId="400"/>
            <ac:spMk id="3" creationId="{FDED2ED3-0C49-558B-F621-63D092760C15}"/>
          </ac:spMkLst>
        </pc:spChg>
        <pc:picChg chg="add mod ord">
          <ac:chgData name="Ryan Olsen" userId="f401bc4a-c632-46c1-8165-59febeca058a" providerId="ADAL" clId="{CF13FCE0-92E0-47D0-B463-EDDB31F528EF}" dt="2023-06-28T13:59:27.965" v="1801" actId="1076"/>
          <ac:picMkLst>
            <pc:docMk/>
            <pc:sldMk cId="1298726756" sldId="400"/>
            <ac:picMk id="6" creationId="{048309E4-36F0-2069-A853-D1C7F13901FB}"/>
          </ac:picMkLst>
        </pc:picChg>
      </pc:sldChg>
      <pc:sldChg chg="addSp delSp modSp new mod">
        <pc:chgData name="Ryan Olsen" userId="f401bc4a-c632-46c1-8165-59febeca058a" providerId="ADAL" clId="{CF13FCE0-92E0-47D0-B463-EDDB31F528EF}" dt="2023-06-28T14:01:41.951" v="2137" actId="1076"/>
        <pc:sldMkLst>
          <pc:docMk/>
          <pc:sldMk cId="2178928340" sldId="401"/>
        </pc:sldMkLst>
        <pc:spChg chg="mod">
          <ac:chgData name="Ryan Olsen" userId="f401bc4a-c632-46c1-8165-59febeca058a" providerId="ADAL" clId="{CF13FCE0-92E0-47D0-B463-EDDB31F528EF}" dt="2023-06-13T21:45:27.389" v="199" actId="20577"/>
          <ac:spMkLst>
            <pc:docMk/>
            <pc:sldMk cId="2178928340" sldId="401"/>
            <ac:spMk id="2" creationId="{6EB08477-6D5E-6113-DE87-3EACA45C9C27}"/>
          </ac:spMkLst>
        </pc:spChg>
        <pc:spChg chg="del">
          <ac:chgData name="Ryan Olsen" userId="f401bc4a-c632-46c1-8165-59febeca058a" providerId="ADAL" clId="{CF13FCE0-92E0-47D0-B463-EDDB31F528EF}" dt="2023-06-13T21:46:05.852" v="200" actId="22"/>
          <ac:spMkLst>
            <pc:docMk/>
            <pc:sldMk cId="2178928340" sldId="401"/>
            <ac:spMk id="3" creationId="{AB7990E2-03C0-AAAB-0ABB-0215D24EFD43}"/>
          </ac:spMkLst>
        </pc:spChg>
        <pc:spChg chg="add mod">
          <ac:chgData name="Ryan Olsen" userId="f401bc4a-c632-46c1-8165-59febeca058a" providerId="ADAL" clId="{CF13FCE0-92E0-47D0-B463-EDDB31F528EF}" dt="2023-06-28T14:01:41.951" v="2137" actId="1076"/>
          <ac:spMkLst>
            <pc:docMk/>
            <pc:sldMk cId="2178928340" sldId="401"/>
            <ac:spMk id="3" creationId="{B78F807B-C141-27C8-A40E-ACAB3E07D724}"/>
          </ac:spMkLst>
        </pc:spChg>
        <pc:picChg chg="add mod ord">
          <ac:chgData name="Ryan Olsen" userId="f401bc4a-c632-46c1-8165-59febeca058a" providerId="ADAL" clId="{CF13FCE0-92E0-47D0-B463-EDDB31F528EF}" dt="2023-06-28T14:01:39.006" v="2136" actId="1076"/>
          <ac:picMkLst>
            <pc:docMk/>
            <pc:sldMk cId="2178928340" sldId="401"/>
            <ac:picMk id="6" creationId="{4D32C926-F592-EA1E-1CFD-B08838A51548}"/>
          </ac:picMkLst>
        </pc:picChg>
      </pc:sldChg>
      <pc:sldChg chg="addSp delSp modSp new mod">
        <pc:chgData name="Ryan Olsen" userId="f401bc4a-c632-46c1-8165-59febeca058a" providerId="ADAL" clId="{CF13FCE0-92E0-47D0-B463-EDDB31F528EF}" dt="2023-06-28T14:16:54.297" v="3096" actId="20577"/>
        <pc:sldMkLst>
          <pc:docMk/>
          <pc:sldMk cId="3936765836" sldId="402"/>
        </pc:sldMkLst>
        <pc:spChg chg="mod">
          <ac:chgData name="Ryan Olsen" userId="f401bc4a-c632-46c1-8165-59febeca058a" providerId="ADAL" clId="{CF13FCE0-92E0-47D0-B463-EDDB31F528EF}" dt="2023-06-13T21:46:45.787" v="225" actId="20577"/>
          <ac:spMkLst>
            <pc:docMk/>
            <pc:sldMk cId="3936765836" sldId="402"/>
            <ac:spMk id="2" creationId="{15D18006-BAE4-3B61-6C0E-6DB8A261A4A5}"/>
          </ac:spMkLst>
        </pc:spChg>
        <pc:spChg chg="add mod">
          <ac:chgData name="Ryan Olsen" userId="f401bc4a-c632-46c1-8165-59febeca058a" providerId="ADAL" clId="{CF13FCE0-92E0-47D0-B463-EDDB31F528EF}" dt="2023-06-28T14:16:54.297" v="3096" actId="20577"/>
          <ac:spMkLst>
            <pc:docMk/>
            <pc:sldMk cId="3936765836" sldId="402"/>
            <ac:spMk id="3" creationId="{125D8963-C673-43A0-B846-D50EDD330095}"/>
          </ac:spMkLst>
        </pc:spChg>
        <pc:spChg chg="del">
          <ac:chgData name="Ryan Olsen" userId="f401bc4a-c632-46c1-8165-59febeca058a" providerId="ADAL" clId="{CF13FCE0-92E0-47D0-B463-EDDB31F528EF}" dt="2023-06-13T21:46:39.837" v="202" actId="22"/>
          <ac:spMkLst>
            <pc:docMk/>
            <pc:sldMk cId="3936765836" sldId="402"/>
            <ac:spMk id="3" creationId="{5781085C-8E28-AF66-4652-B9924C10747E}"/>
          </ac:spMkLst>
        </pc:spChg>
        <pc:picChg chg="add mod ord">
          <ac:chgData name="Ryan Olsen" userId="f401bc4a-c632-46c1-8165-59febeca058a" providerId="ADAL" clId="{CF13FCE0-92E0-47D0-B463-EDDB31F528EF}" dt="2023-06-28T14:03:33.431" v="2339" actId="1076"/>
          <ac:picMkLst>
            <pc:docMk/>
            <pc:sldMk cId="3936765836" sldId="402"/>
            <ac:picMk id="6" creationId="{68211845-14E7-3655-2198-D2EF2F2F76F1}"/>
          </ac:picMkLst>
        </pc:picChg>
      </pc:sldChg>
      <pc:sldChg chg="addSp delSp modSp new mod">
        <pc:chgData name="Ryan Olsen" userId="f401bc4a-c632-46c1-8165-59febeca058a" providerId="ADAL" clId="{CF13FCE0-92E0-47D0-B463-EDDB31F528EF}" dt="2023-06-28T14:16:49.590" v="3095" actId="20577"/>
        <pc:sldMkLst>
          <pc:docMk/>
          <pc:sldMk cId="377868212" sldId="403"/>
        </pc:sldMkLst>
        <pc:spChg chg="mod">
          <ac:chgData name="Ryan Olsen" userId="f401bc4a-c632-46c1-8165-59febeca058a" providerId="ADAL" clId="{CF13FCE0-92E0-47D0-B463-EDDB31F528EF}" dt="2023-06-13T21:47:44.928" v="259" actId="20577"/>
          <ac:spMkLst>
            <pc:docMk/>
            <pc:sldMk cId="377868212" sldId="403"/>
            <ac:spMk id="2" creationId="{36CAA383-9A89-3EFE-6BDD-3C663738948A}"/>
          </ac:spMkLst>
        </pc:spChg>
        <pc:spChg chg="add mod">
          <ac:chgData name="Ryan Olsen" userId="f401bc4a-c632-46c1-8165-59febeca058a" providerId="ADAL" clId="{CF13FCE0-92E0-47D0-B463-EDDB31F528EF}" dt="2023-06-28T14:16:49.590" v="3095" actId="20577"/>
          <ac:spMkLst>
            <pc:docMk/>
            <pc:sldMk cId="377868212" sldId="403"/>
            <ac:spMk id="3" creationId="{A4AF3733-6158-7416-3D85-1861BECCEAC6}"/>
          </ac:spMkLst>
        </pc:spChg>
        <pc:spChg chg="del">
          <ac:chgData name="Ryan Olsen" userId="f401bc4a-c632-46c1-8165-59febeca058a" providerId="ADAL" clId="{CF13FCE0-92E0-47D0-B463-EDDB31F528EF}" dt="2023-06-13T21:47:33.872" v="227" actId="22"/>
          <ac:spMkLst>
            <pc:docMk/>
            <pc:sldMk cId="377868212" sldId="403"/>
            <ac:spMk id="3" creationId="{FE723953-B9B7-375B-5DFE-86D3B790EC7D}"/>
          </ac:spMkLst>
        </pc:spChg>
        <pc:picChg chg="add mod ord">
          <ac:chgData name="Ryan Olsen" userId="f401bc4a-c632-46c1-8165-59febeca058a" providerId="ADAL" clId="{CF13FCE0-92E0-47D0-B463-EDDB31F528EF}" dt="2023-06-28T14:04:45.940" v="2374" actId="1076"/>
          <ac:picMkLst>
            <pc:docMk/>
            <pc:sldMk cId="377868212" sldId="403"/>
            <ac:picMk id="6" creationId="{6BD1C431-069D-D7D2-1E8A-718D88858BFC}"/>
          </ac:picMkLst>
        </pc:picChg>
      </pc:sldChg>
      <pc:sldChg chg="addSp delSp modSp new mod">
        <pc:chgData name="Ryan Olsen" userId="f401bc4a-c632-46c1-8165-59febeca058a" providerId="ADAL" clId="{CF13FCE0-92E0-47D0-B463-EDDB31F528EF}" dt="2023-06-28T14:16:45.828" v="3094" actId="20577"/>
        <pc:sldMkLst>
          <pc:docMk/>
          <pc:sldMk cId="4241258449" sldId="404"/>
        </pc:sldMkLst>
        <pc:spChg chg="mod">
          <ac:chgData name="Ryan Olsen" userId="f401bc4a-c632-46c1-8165-59febeca058a" providerId="ADAL" clId="{CF13FCE0-92E0-47D0-B463-EDDB31F528EF}" dt="2023-06-13T21:48:33.856" v="276" actId="20577"/>
          <ac:spMkLst>
            <pc:docMk/>
            <pc:sldMk cId="4241258449" sldId="404"/>
            <ac:spMk id="2" creationId="{739E0793-7CC1-E50C-8073-7A4C70ED5EBE}"/>
          </ac:spMkLst>
        </pc:spChg>
        <pc:spChg chg="add mod">
          <ac:chgData name="Ryan Olsen" userId="f401bc4a-c632-46c1-8165-59febeca058a" providerId="ADAL" clId="{CF13FCE0-92E0-47D0-B463-EDDB31F528EF}" dt="2023-06-28T14:16:45.828" v="3094" actId="20577"/>
          <ac:spMkLst>
            <pc:docMk/>
            <pc:sldMk cId="4241258449" sldId="404"/>
            <ac:spMk id="3" creationId="{222B5DEB-34BF-47AA-5C38-30B6B6132CE5}"/>
          </ac:spMkLst>
        </pc:spChg>
        <pc:spChg chg="del">
          <ac:chgData name="Ryan Olsen" userId="f401bc4a-c632-46c1-8165-59febeca058a" providerId="ADAL" clId="{CF13FCE0-92E0-47D0-B463-EDDB31F528EF}" dt="2023-06-13T21:48:09.413" v="261" actId="22"/>
          <ac:spMkLst>
            <pc:docMk/>
            <pc:sldMk cId="4241258449" sldId="404"/>
            <ac:spMk id="3" creationId="{F6B851D5-E4D8-8C23-F586-685BE4170F82}"/>
          </ac:spMkLst>
        </pc:spChg>
        <pc:picChg chg="add mod ord">
          <ac:chgData name="Ryan Olsen" userId="f401bc4a-c632-46c1-8165-59febeca058a" providerId="ADAL" clId="{CF13FCE0-92E0-47D0-B463-EDDB31F528EF}" dt="2023-06-28T14:10:28.575" v="2527" actId="14100"/>
          <ac:picMkLst>
            <pc:docMk/>
            <pc:sldMk cId="4241258449" sldId="404"/>
            <ac:picMk id="6" creationId="{B790E799-66B9-E37A-8C0B-A8C9E0E2EC5D}"/>
          </ac:picMkLst>
        </pc:picChg>
      </pc:sldChg>
      <pc:sldChg chg="addSp delSp modSp new mod">
        <pc:chgData name="Ryan Olsen" userId="f401bc4a-c632-46c1-8165-59febeca058a" providerId="ADAL" clId="{CF13FCE0-92E0-47D0-B463-EDDB31F528EF}" dt="2023-06-28T14:16:42.252" v="3093" actId="20577"/>
        <pc:sldMkLst>
          <pc:docMk/>
          <pc:sldMk cId="821935480" sldId="405"/>
        </pc:sldMkLst>
        <pc:spChg chg="mod">
          <ac:chgData name="Ryan Olsen" userId="f401bc4a-c632-46c1-8165-59febeca058a" providerId="ADAL" clId="{CF13FCE0-92E0-47D0-B463-EDDB31F528EF}" dt="2023-06-13T21:50:34.354" v="318" actId="20577"/>
          <ac:spMkLst>
            <pc:docMk/>
            <pc:sldMk cId="821935480" sldId="405"/>
            <ac:spMk id="2" creationId="{630E8D96-0EB4-9A60-04E9-17BE1E2F7C97}"/>
          </ac:spMkLst>
        </pc:spChg>
        <pc:spChg chg="add mod">
          <ac:chgData name="Ryan Olsen" userId="f401bc4a-c632-46c1-8165-59febeca058a" providerId="ADAL" clId="{CF13FCE0-92E0-47D0-B463-EDDB31F528EF}" dt="2023-06-28T14:16:42.252" v="3093" actId="20577"/>
          <ac:spMkLst>
            <pc:docMk/>
            <pc:sldMk cId="821935480" sldId="405"/>
            <ac:spMk id="3" creationId="{6CB92E88-8C15-5058-6C0D-1D80C5089E34}"/>
          </ac:spMkLst>
        </pc:spChg>
        <pc:spChg chg="del">
          <ac:chgData name="Ryan Olsen" userId="f401bc4a-c632-46c1-8165-59febeca058a" providerId="ADAL" clId="{CF13FCE0-92E0-47D0-B463-EDDB31F528EF}" dt="2023-06-13T21:49:42.542" v="278" actId="22"/>
          <ac:spMkLst>
            <pc:docMk/>
            <pc:sldMk cId="821935480" sldId="405"/>
            <ac:spMk id="3" creationId="{708ABD92-257F-98B4-E486-6B141BD9D020}"/>
          </ac:spMkLst>
        </pc:spChg>
        <pc:picChg chg="add mod ord">
          <ac:chgData name="Ryan Olsen" userId="f401bc4a-c632-46c1-8165-59febeca058a" providerId="ADAL" clId="{CF13FCE0-92E0-47D0-B463-EDDB31F528EF}" dt="2023-06-13T21:49:47.738" v="279" actId="1076"/>
          <ac:picMkLst>
            <pc:docMk/>
            <pc:sldMk cId="821935480" sldId="405"/>
            <ac:picMk id="6" creationId="{61A3666C-433B-D337-626E-A318EE7878C3}"/>
          </ac:picMkLst>
        </pc:picChg>
        <pc:picChg chg="add mod">
          <ac:chgData name="Ryan Olsen" userId="f401bc4a-c632-46c1-8165-59febeca058a" providerId="ADAL" clId="{CF13FCE0-92E0-47D0-B463-EDDB31F528EF}" dt="2023-06-13T21:50:12.272" v="282" actId="1076"/>
          <ac:picMkLst>
            <pc:docMk/>
            <pc:sldMk cId="821935480" sldId="405"/>
            <ac:picMk id="8" creationId="{77B0CB7C-937B-88C3-58D8-DD2C45F47256}"/>
          </ac:picMkLst>
        </pc:picChg>
      </pc:sldChg>
      <pc:sldChg chg="addSp delSp modSp new mod">
        <pc:chgData name="Ryan Olsen" userId="f401bc4a-c632-46c1-8165-59febeca058a" providerId="ADAL" clId="{CF13FCE0-92E0-47D0-B463-EDDB31F528EF}" dt="2023-06-28T14:16:35.317" v="3092" actId="20577"/>
        <pc:sldMkLst>
          <pc:docMk/>
          <pc:sldMk cId="77396045" sldId="406"/>
        </pc:sldMkLst>
        <pc:spChg chg="mod">
          <ac:chgData name="Ryan Olsen" userId="f401bc4a-c632-46c1-8165-59febeca058a" providerId="ADAL" clId="{CF13FCE0-92E0-47D0-B463-EDDB31F528EF}" dt="2023-06-13T22:04:21.367" v="451" actId="20577"/>
          <ac:spMkLst>
            <pc:docMk/>
            <pc:sldMk cId="77396045" sldId="406"/>
            <ac:spMk id="2" creationId="{5ACDD68C-0F47-E83E-B80B-5632E968AED1}"/>
          </ac:spMkLst>
        </pc:spChg>
        <pc:spChg chg="add mod">
          <ac:chgData name="Ryan Olsen" userId="f401bc4a-c632-46c1-8165-59febeca058a" providerId="ADAL" clId="{CF13FCE0-92E0-47D0-B463-EDDB31F528EF}" dt="2023-06-28T14:16:35.317" v="3092" actId="20577"/>
          <ac:spMkLst>
            <pc:docMk/>
            <pc:sldMk cId="77396045" sldId="406"/>
            <ac:spMk id="3" creationId="{15119846-C478-0DC6-252C-4A9F8A63C037}"/>
          </ac:spMkLst>
        </pc:spChg>
        <pc:spChg chg="del">
          <ac:chgData name="Ryan Olsen" userId="f401bc4a-c632-46c1-8165-59febeca058a" providerId="ADAL" clId="{CF13FCE0-92E0-47D0-B463-EDDB31F528EF}" dt="2023-06-13T22:01:28.042" v="374" actId="22"/>
          <ac:spMkLst>
            <pc:docMk/>
            <pc:sldMk cId="77396045" sldId="406"/>
            <ac:spMk id="3" creationId="{7A19C23E-78C9-1B24-360F-21073E6C08D7}"/>
          </ac:spMkLst>
        </pc:spChg>
        <pc:picChg chg="add mod ord">
          <ac:chgData name="Ryan Olsen" userId="f401bc4a-c632-46c1-8165-59febeca058a" providerId="ADAL" clId="{CF13FCE0-92E0-47D0-B463-EDDB31F528EF}" dt="2023-06-28T14:12:42.266" v="2789" actId="1076"/>
          <ac:picMkLst>
            <pc:docMk/>
            <pc:sldMk cId="77396045" sldId="406"/>
            <ac:picMk id="6" creationId="{CF1EF6FA-14B6-2E34-D462-6DD2700D3659}"/>
          </ac:picMkLst>
        </pc:picChg>
      </pc:sldChg>
      <pc:sldChg chg="addSp delSp modSp new mod">
        <pc:chgData name="Ryan Olsen" userId="f401bc4a-c632-46c1-8165-59febeca058a" providerId="ADAL" clId="{CF13FCE0-92E0-47D0-B463-EDDB31F528EF}" dt="2023-06-28T14:13:41.529" v="2922" actId="1076"/>
        <pc:sldMkLst>
          <pc:docMk/>
          <pc:sldMk cId="2609673442" sldId="407"/>
        </pc:sldMkLst>
        <pc:spChg chg="mod">
          <ac:chgData name="Ryan Olsen" userId="f401bc4a-c632-46c1-8165-59febeca058a" providerId="ADAL" clId="{CF13FCE0-92E0-47D0-B463-EDDB31F528EF}" dt="2023-06-13T22:04:27.209" v="470" actId="20577"/>
          <ac:spMkLst>
            <pc:docMk/>
            <pc:sldMk cId="2609673442" sldId="407"/>
            <ac:spMk id="2" creationId="{B2ACD53D-EAB9-1A2D-EDE2-3592DDE3FB12}"/>
          </ac:spMkLst>
        </pc:spChg>
        <pc:spChg chg="del">
          <ac:chgData name="Ryan Olsen" userId="f401bc4a-c632-46c1-8165-59febeca058a" providerId="ADAL" clId="{CF13FCE0-92E0-47D0-B463-EDDB31F528EF}" dt="2023-06-13T22:01:48.101" v="376" actId="22"/>
          <ac:spMkLst>
            <pc:docMk/>
            <pc:sldMk cId="2609673442" sldId="407"/>
            <ac:spMk id="3" creationId="{F80D6E0D-8968-BC7E-E622-61E693E1591B}"/>
          </ac:spMkLst>
        </pc:spChg>
        <pc:picChg chg="add mod ord">
          <ac:chgData name="Ryan Olsen" userId="f401bc4a-c632-46c1-8165-59febeca058a" providerId="ADAL" clId="{CF13FCE0-92E0-47D0-B463-EDDB31F528EF}" dt="2023-06-28T14:13:41.529" v="2922" actId="1076"/>
          <ac:picMkLst>
            <pc:docMk/>
            <pc:sldMk cId="2609673442" sldId="407"/>
            <ac:picMk id="6" creationId="{6267DFDA-5F06-DBCD-D7EA-74D39E19C3B1}"/>
          </ac:picMkLst>
        </pc:picChg>
      </pc:sldChg>
      <pc:sldChg chg="addSp delSp modSp new mod">
        <pc:chgData name="Ryan Olsen" userId="f401bc4a-c632-46c1-8165-59febeca058a" providerId="ADAL" clId="{CF13FCE0-92E0-47D0-B463-EDDB31F528EF}" dt="2023-06-28T14:14:04.956" v="2943" actId="20577"/>
        <pc:sldMkLst>
          <pc:docMk/>
          <pc:sldMk cId="1190689269" sldId="408"/>
        </pc:sldMkLst>
        <pc:spChg chg="mod">
          <ac:chgData name="Ryan Olsen" userId="f401bc4a-c632-46c1-8165-59febeca058a" providerId="ADAL" clId="{CF13FCE0-92E0-47D0-B463-EDDB31F528EF}" dt="2023-06-28T14:14:04.956" v="2943" actId="20577"/>
          <ac:spMkLst>
            <pc:docMk/>
            <pc:sldMk cId="1190689269" sldId="408"/>
            <ac:spMk id="2" creationId="{81789639-3114-0E6D-A746-264E34205679}"/>
          </ac:spMkLst>
        </pc:spChg>
        <pc:spChg chg="del">
          <ac:chgData name="Ryan Olsen" userId="f401bc4a-c632-46c1-8165-59febeca058a" providerId="ADAL" clId="{CF13FCE0-92E0-47D0-B463-EDDB31F528EF}" dt="2023-06-13T22:02:26.535" v="378" actId="22"/>
          <ac:spMkLst>
            <pc:docMk/>
            <pc:sldMk cId="1190689269" sldId="408"/>
            <ac:spMk id="3" creationId="{6C428568-58CC-190A-0042-11FB99814373}"/>
          </ac:spMkLst>
        </pc:spChg>
        <pc:picChg chg="add mod ord">
          <ac:chgData name="Ryan Olsen" userId="f401bc4a-c632-46c1-8165-59febeca058a" providerId="ADAL" clId="{CF13FCE0-92E0-47D0-B463-EDDB31F528EF}" dt="2023-06-13T22:02:26.535" v="378" actId="22"/>
          <ac:picMkLst>
            <pc:docMk/>
            <pc:sldMk cId="1190689269" sldId="408"/>
            <ac:picMk id="6" creationId="{8BB9458E-CC02-5CE1-74EF-CF9BFDFE6C5E}"/>
          </ac:picMkLst>
        </pc:picChg>
      </pc:sldChg>
      <pc:sldChg chg="addSp delSp modSp new mod">
        <pc:chgData name="Ryan Olsen" userId="f401bc4a-c632-46c1-8165-59febeca058a" providerId="ADAL" clId="{CF13FCE0-92E0-47D0-B463-EDDB31F528EF}" dt="2023-06-13T22:04:08.160" v="415" actId="20577"/>
        <pc:sldMkLst>
          <pc:docMk/>
          <pc:sldMk cId="370894786" sldId="409"/>
        </pc:sldMkLst>
        <pc:spChg chg="mod">
          <ac:chgData name="Ryan Olsen" userId="f401bc4a-c632-46c1-8165-59febeca058a" providerId="ADAL" clId="{CF13FCE0-92E0-47D0-B463-EDDB31F528EF}" dt="2023-06-13T22:04:08.160" v="415" actId="20577"/>
          <ac:spMkLst>
            <pc:docMk/>
            <pc:sldMk cId="370894786" sldId="409"/>
            <ac:spMk id="2" creationId="{8578E580-CE65-FCB0-60A8-75C4FE6B77E5}"/>
          </ac:spMkLst>
        </pc:spChg>
        <pc:spChg chg="del">
          <ac:chgData name="Ryan Olsen" userId="f401bc4a-c632-46c1-8165-59febeca058a" providerId="ADAL" clId="{CF13FCE0-92E0-47D0-B463-EDDB31F528EF}" dt="2023-06-13T22:02:53.147" v="380" actId="22"/>
          <ac:spMkLst>
            <pc:docMk/>
            <pc:sldMk cId="370894786" sldId="409"/>
            <ac:spMk id="3" creationId="{A0174BEA-0439-F935-9107-67E73A2F0674}"/>
          </ac:spMkLst>
        </pc:spChg>
        <pc:spChg chg="add mod">
          <ac:chgData name="Ryan Olsen" userId="f401bc4a-c632-46c1-8165-59febeca058a" providerId="ADAL" clId="{CF13FCE0-92E0-47D0-B463-EDDB31F528EF}" dt="2023-06-13T22:03:14.569" v="384" actId="1582"/>
          <ac:spMkLst>
            <pc:docMk/>
            <pc:sldMk cId="370894786" sldId="409"/>
            <ac:spMk id="7" creationId="{709C8569-B764-667C-B3FF-87E587EE1205}"/>
          </ac:spMkLst>
        </pc:spChg>
        <pc:picChg chg="add mod ord">
          <ac:chgData name="Ryan Olsen" userId="f401bc4a-c632-46c1-8165-59febeca058a" providerId="ADAL" clId="{CF13FCE0-92E0-47D0-B463-EDDB31F528EF}" dt="2023-06-13T22:02:53.147" v="380" actId="22"/>
          <ac:picMkLst>
            <pc:docMk/>
            <pc:sldMk cId="370894786" sldId="409"/>
            <ac:picMk id="6" creationId="{52593980-579E-8A37-036A-4AA599DBB09F}"/>
          </ac:picMkLst>
        </pc:picChg>
      </pc:sldChg>
      <pc:sldChg chg="addSp delSp modSp new mod">
        <pc:chgData name="Ryan Olsen" userId="f401bc4a-c632-46c1-8165-59febeca058a" providerId="ADAL" clId="{CF13FCE0-92E0-47D0-B463-EDDB31F528EF}" dt="2023-06-28T14:16:28.597" v="3091" actId="20577"/>
        <pc:sldMkLst>
          <pc:docMk/>
          <pc:sldMk cId="2008794064" sldId="410"/>
        </pc:sldMkLst>
        <pc:spChg chg="mod">
          <ac:chgData name="Ryan Olsen" userId="f401bc4a-c632-46c1-8165-59febeca058a" providerId="ADAL" clId="{CF13FCE0-92E0-47D0-B463-EDDB31F528EF}" dt="2023-06-13T22:04:38.463" v="495" actId="20577"/>
          <ac:spMkLst>
            <pc:docMk/>
            <pc:sldMk cId="2008794064" sldId="410"/>
            <ac:spMk id="2" creationId="{70DD71C5-4BA7-987E-AD6C-8A67C4233200}"/>
          </ac:spMkLst>
        </pc:spChg>
        <pc:spChg chg="del">
          <ac:chgData name="Ryan Olsen" userId="f401bc4a-c632-46c1-8165-59febeca058a" providerId="ADAL" clId="{CF13FCE0-92E0-47D0-B463-EDDB31F528EF}" dt="2023-06-13T22:03:57.184" v="386" actId="22"/>
          <ac:spMkLst>
            <pc:docMk/>
            <pc:sldMk cId="2008794064" sldId="410"/>
            <ac:spMk id="3" creationId="{069B2704-6C41-FE91-96E4-9D56F74273A3}"/>
          </ac:spMkLst>
        </pc:spChg>
        <pc:spChg chg="add mod">
          <ac:chgData name="Ryan Olsen" userId="f401bc4a-c632-46c1-8165-59febeca058a" providerId="ADAL" clId="{CF13FCE0-92E0-47D0-B463-EDDB31F528EF}" dt="2023-06-28T14:16:28.597" v="3091" actId="20577"/>
          <ac:spMkLst>
            <pc:docMk/>
            <pc:sldMk cId="2008794064" sldId="410"/>
            <ac:spMk id="3" creationId="{F18B47A3-AD31-DF99-D236-EAF840176D75}"/>
          </ac:spMkLst>
        </pc:spChg>
        <pc:picChg chg="add mod ord">
          <ac:chgData name="Ryan Olsen" userId="f401bc4a-c632-46c1-8165-59febeca058a" providerId="ADAL" clId="{CF13FCE0-92E0-47D0-B463-EDDB31F528EF}" dt="2023-06-28T14:15:30.167" v="2946" actId="1076"/>
          <ac:picMkLst>
            <pc:docMk/>
            <pc:sldMk cId="2008794064" sldId="410"/>
            <ac:picMk id="6" creationId="{ACD85194-7AFA-849D-A4EA-570BF5EC8D30}"/>
          </ac:picMkLst>
        </pc:picChg>
      </pc:sldChg>
      <pc:sldChg chg="addSp delSp modSp new mod">
        <pc:chgData name="Ryan Olsen" userId="f401bc4a-c632-46c1-8165-59febeca058a" providerId="ADAL" clId="{CF13FCE0-92E0-47D0-B463-EDDB31F528EF}" dt="2023-06-28T14:18:24.295" v="3260" actId="1076"/>
        <pc:sldMkLst>
          <pc:docMk/>
          <pc:sldMk cId="3148307737" sldId="411"/>
        </pc:sldMkLst>
        <pc:spChg chg="mod">
          <ac:chgData name="Ryan Olsen" userId="f401bc4a-c632-46c1-8165-59febeca058a" providerId="ADAL" clId="{CF13FCE0-92E0-47D0-B463-EDDB31F528EF}" dt="2023-06-13T22:05:38.693" v="509" actId="20577"/>
          <ac:spMkLst>
            <pc:docMk/>
            <pc:sldMk cId="3148307737" sldId="411"/>
            <ac:spMk id="2" creationId="{D78B7D14-730E-C773-AB0B-46D5C74C258A}"/>
          </ac:spMkLst>
        </pc:spChg>
        <pc:spChg chg="del">
          <ac:chgData name="Ryan Olsen" userId="f401bc4a-c632-46c1-8165-59febeca058a" providerId="ADAL" clId="{CF13FCE0-92E0-47D0-B463-EDDB31F528EF}" dt="2023-06-13T22:05:58.394" v="510" actId="22"/>
          <ac:spMkLst>
            <pc:docMk/>
            <pc:sldMk cId="3148307737" sldId="411"/>
            <ac:spMk id="3" creationId="{28499A58-D85E-361D-69F3-1AB44477924E}"/>
          </ac:spMkLst>
        </pc:spChg>
        <pc:spChg chg="add mod">
          <ac:chgData name="Ryan Olsen" userId="f401bc4a-c632-46c1-8165-59febeca058a" providerId="ADAL" clId="{CF13FCE0-92E0-47D0-B463-EDDB31F528EF}" dt="2023-06-28T14:18:24.295" v="3260" actId="1076"/>
          <ac:spMkLst>
            <pc:docMk/>
            <pc:sldMk cId="3148307737" sldId="411"/>
            <ac:spMk id="3" creationId="{A5611D40-4F57-8275-F202-191099E1D902}"/>
          </ac:spMkLst>
        </pc:spChg>
        <pc:picChg chg="add mod ord">
          <ac:chgData name="Ryan Olsen" userId="f401bc4a-c632-46c1-8165-59febeca058a" providerId="ADAL" clId="{CF13FCE0-92E0-47D0-B463-EDDB31F528EF}" dt="2023-06-13T22:07:46.855" v="517" actId="1076"/>
          <ac:picMkLst>
            <pc:docMk/>
            <pc:sldMk cId="3148307737" sldId="411"/>
            <ac:picMk id="6" creationId="{5597BE7D-D2D0-D908-D380-CE95908D73F3}"/>
          </ac:picMkLst>
        </pc:picChg>
        <pc:picChg chg="add mod">
          <ac:chgData name="Ryan Olsen" userId="f401bc4a-c632-46c1-8165-59febeca058a" providerId="ADAL" clId="{CF13FCE0-92E0-47D0-B463-EDDB31F528EF}" dt="2023-06-13T22:07:50.892" v="518" actId="1076"/>
          <ac:picMkLst>
            <pc:docMk/>
            <pc:sldMk cId="3148307737" sldId="411"/>
            <ac:picMk id="8" creationId="{7FDF5FA7-4333-5C11-F27D-B8A4B9A51BD2}"/>
          </ac:picMkLst>
        </pc:picChg>
      </pc:sldChg>
      <pc:sldChg chg="addSp delSp modSp new mod">
        <pc:chgData name="Ryan Olsen" userId="f401bc4a-c632-46c1-8165-59febeca058a" providerId="ADAL" clId="{CF13FCE0-92E0-47D0-B463-EDDB31F528EF}" dt="2023-06-28T14:17:14.262" v="3099" actId="20577"/>
        <pc:sldMkLst>
          <pc:docMk/>
          <pc:sldMk cId="4137538956" sldId="412"/>
        </pc:sldMkLst>
        <pc:spChg chg="mod">
          <ac:chgData name="Ryan Olsen" userId="f401bc4a-c632-46c1-8165-59febeca058a" providerId="ADAL" clId="{CF13FCE0-92E0-47D0-B463-EDDB31F528EF}" dt="2023-06-28T13:55:54.320" v="1443" actId="20577"/>
          <ac:spMkLst>
            <pc:docMk/>
            <pc:sldMk cId="4137538956" sldId="412"/>
            <ac:spMk id="2" creationId="{0F9301FA-A122-E011-1383-928EAE7845E3}"/>
          </ac:spMkLst>
        </pc:spChg>
        <pc:spChg chg="del">
          <ac:chgData name="Ryan Olsen" userId="f401bc4a-c632-46c1-8165-59febeca058a" providerId="ADAL" clId="{CF13FCE0-92E0-47D0-B463-EDDB31F528EF}" dt="2023-06-28T13:57:18.580" v="1444" actId="22"/>
          <ac:spMkLst>
            <pc:docMk/>
            <pc:sldMk cId="4137538956" sldId="412"/>
            <ac:spMk id="3" creationId="{17A88AA1-12FE-D2A4-29E9-5D1D21486CA9}"/>
          </ac:spMkLst>
        </pc:spChg>
        <pc:spChg chg="add mod">
          <ac:chgData name="Ryan Olsen" userId="f401bc4a-c632-46c1-8165-59febeca058a" providerId="ADAL" clId="{CF13FCE0-92E0-47D0-B463-EDDB31F528EF}" dt="2023-06-28T14:17:14.262" v="3099" actId="20577"/>
          <ac:spMkLst>
            <pc:docMk/>
            <pc:sldMk cId="4137538956" sldId="412"/>
            <ac:spMk id="7" creationId="{DCE7D116-0EC2-1B7F-14A9-1246A8E69086}"/>
          </ac:spMkLst>
        </pc:spChg>
        <pc:picChg chg="add mod ord">
          <ac:chgData name="Ryan Olsen" userId="f401bc4a-c632-46c1-8165-59febeca058a" providerId="ADAL" clId="{CF13FCE0-92E0-47D0-B463-EDDB31F528EF}" dt="2023-06-28T13:57:21.013" v="1445" actId="1076"/>
          <ac:picMkLst>
            <pc:docMk/>
            <pc:sldMk cId="4137538956" sldId="412"/>
            <ac:picMk id="6" creationId="{54F26233-81FF-7460-AC69-9F986D5A6FB3}"/>
          </ac:picMkLst>
        </pc:picChg>
      </pc:sldChg>
      <pc:sldChg chg="delSp modSp new mod">
        <pc:chgData name="Ryan Olsen" userId="f401bc4a-c632-46c1-8165-59febeca058a" providerId="ADAL" clId="{CF13FCE0-92E0-47D0-B463-EDDB31F528EF}" dt="2023-06-28T14:04:15.789" v="2373" actId="20577"/>
        <pc:sldMkLst>
          <pc:docMk/>
          <pc:sldMk cId="1356947611" sldId="413"/>
        </pc:sldMkLst>
        <pc:spChg chg="mod">
          <ac:chgData name="Ryan Olsen" userId="f401bc4a-c632-46c1-8165-59febeca058a" providerId="ADAL" clId="{CF13FCE0-92E0-47D0-B463-EDDB31F528EF}" dt="2023-06-28T14:04:15.789" v="2373" actId="20577"/>
          <ac:spMkLst>
            <pc:docMk/>
            <pc:sldMk cId="1356947611" sldId="413"/>
            <ac:spMk id="2" creationId="{20E3375C-1D86-288D-04AA-4B296BD8FB8C}"/>
          </ac:spMkLst>
        </pc:spChg>
        <pc:spChg chg="del">
          <ac:chgData name="Ryan Olsen" userId="f401bc4a-c632-46c1-8165-59febeca058a" providerId="ADAL" clId="{CF13FCE0-92E0-47D0-B463-EDDB31F528EF}" dt="2023-06-28T14:04:09.071" v="2343" actId="21"/>
          <ac:spMkLst>
            <pc:docMk/>
            <pc:sldMk cId="1356947611" sldId="413"/>
            <ac:spMk id="4" creationId="{CAA4365F-EBC8-222B-7C09-09778EB5E8BD}"/>
          </ac:spMkLst>
        </pc:spChg>
      </pc:sldChg>
      <pc:sldChg chg="delSp modSp new mod">
        <pc:chgData name="Ryan Olsen" userId="f401bc4a-c632-46c1-8165-59febeca058a" providerId="ADAL" clId="{CF13FCE0-92E0-47D0-B463-EDDB31F528EF}" dt="2023-06-28T14:13:36.900" v="2921" actId="20577"/>
        <pc:sldMkLst>
          <pc:docMk/>
          <pc:sldMk cId="190563898" sldId="414"/>
        </pc:sldMkLst>
        <pc:spChg chg="mod">
          <ac:chgData name="Ryan Olsen" userId="f401bc4a-c632-46c1-8165-59febeca058a" providerId="ADAL" clId="{CF13FCE0-92E0-47D0-B463-EDDB31F528EF}" dt="2023-06-28T14:13:36.900" v="2921" actId="20577"/>
          <ac:spMkLst>
            <pc:docMk/>
            <pc:sldMk cId="190563898" sldId="414"/>
            <ac:spMk id="2" creationId="{54A7442D-8D28-3250-6E73-A59A2AC6F875}"/>
          </ac:spMkLst>
        </pc:spChg>
        <pc:spChg chg="del">
          <ac:chgData name="Ryan Olsen" userId="f401bc4a-c632-46c1-8165-59febeca058a" providerId="ADAL" clId="{CF13FCE0-92E0-47D0-B463-EDDB31F528EF}" dt="2023-06-28T14:13:33.924" v="2912" actId="21"/>
          <ac:spMkLst>
            <pc:docMk/>
            <pc:sldMk cId="190563898" sldId="414"/>
            <ac:spMk id="4" creationId="{71CF63A5-28EF-C00C-531F-EED3F33EDDE7}"/>
          </ac:spMkLst>
        </pc:spChg>
      </pc:sldChg>
      <pc:sldChg chg="delSp modSp new mod">
        <pc:chgData name="Ryan Olsen" userId="f401bc4a-c632-46c1-8165-59febeca058a" providerId="ADAL" clId="{CF13FCE0-92E0-47D0-B463-EDDB31F528EF}" dt="2023-06-28T14:17:42.359" v="3124" actId="20577"/>
        <pc:sldMkLst>
          <pc:docMk/>
          <pc:sldMk cId="3228418838" sldId="415"/>
        </pc:sldMkLst>
        <pc:spChg chg="mod">
          <ac:chgData name="Ryan Olsen" userId="f401bc4a-c632-46c1-8165-59febeca058a" providerId="ADAL" clId="{CF13FCE0-92E0-47D0-B463-EDDB31F528EF}" dt="2023-06-28T14:17:42.359" v="3124" actId="20577"/>
          <ac:spMkLst>
            <pc:docMk/>
            <pc:sldMk cId="3228418838" sldId="415"/>
            <ac:spMk id="2" creationId="{A80D068E-E07C-6FFA-D543-E19F3990AE7A}"/>
          </ac:spMkLst>
        </pc:spChg>
        <pc:spChg chg="del">
          <ac:chgData name="Ryan Olsen" userId="f401bc4a-c632-46c1-8165-59febeca058a" providerId="ADAL" clId="{CF13FCE0-92E0-47D0-B463-EDDB31F528EF}" dt="2023-06-28T14:14:23.146" v="2945" actId="21"/>
          <ac:spMkLst>
            <pc:docMk/>
            <pc:sldMk cId="3228418838" sldId="415"/>
            <ac:spMk id="4" creationId="{107BF5C6-82A8-8A38-3317-DB6C056F511C}"/>
          </ac:spMkLst>
        </pc:spChg>
      </pc:sldChg>
      <pc:sldChg chg="addSp delSp modSp new mod">
        <pc:chgData name="Ryan Olsen" userId="f401bc4a-c632-46c1-8165-59febeca058a" providerId="ADAL" clId="{CF13FCE0-92E0-47D0-B463-EDDB31F528EF}" dt="2023-06-28T14:20:16.275" v="3523" actId="1076"/>
        <pc:sldMkLst>
          <pc:docMk/>
          <pc:sldMk cId="373734830" sldId="416"/>
        </pc:sldMkLst>
        <pc:spChg chg="mod">
          <ac:chgData name="Ryan Olsen" userId="f401bc4a-c632-46c1-8165-59febeca058a" providerId="ADAL" clId="{CF13FCE0-92E0-47D0-B463-EDDB31F528EF}" dt="2023-06-28T14:19:10.574" v="3288" actId="20577"/>
          <ac:spMkLst>
            <pc:docMk/>
            <pc:sldMk cId="373734830" sldId="416"/>
            <ac:spMk id="2" creationId="{F6393CC3-F206-80C9-41C7-63245B81A421}"/>
          </ac:spMkLst>
        </pc:spChg>
        <pc:spChg chg="del">
          <ac:chgData name="Ryan Olsen" userId="f401bc4a-c632-46c1-8165-59febeca058a" providerId="ADAL" clId="{CF13FCE0-92E0-47D0-B463-EDDB31F528EF}" dt="2023-06-28T14:18:57.651" v="3262" actId="22"/>
          <ac:spMkLst>
            <pc:docMk/>
            <pc:sldMk cId="373734830" sldId="416"/>
            <ac:spMk id="3" creationId="{794A935E-10B9-C863-4121-23BB0C26AD7E}"/>
          </ac:spMkLst>
        </pc:spChg>
        <pc:spChg chg="add mod">
          <ac:chgData name="Ryan Olsen" userId="f401bc4a-c632-46c1-8165-59febeca058a" providerId="ADAL" clId="{CF13FCE0-92E0-47D0-B463-EDDB31F528EF}" dt="2023-06-28T14:20:16.275" v="3523" actId="1076"/>
          <ac:spMkLst>
            <pc:docMk/>
            <pc:sldMk cId="373734830" sldId="416"/>
            <ac:spMk id="7" creationId="{84CE3259-CCF5-F8F6-AB35-398F43D7BED0}"/>
          </ac:spMkLst>
        </pc:spChg>
        <pc:picChg chg="add mod ord">
          <ac:chgData name="Ryan Olsen" userId="f401bc4a-c632-46c1-8165-59febeca058a" providerId="ADAL" clId="{CF13FCE0-92E0-47D0-B463-EDDB31F528EF}" dt="2023-06-28T14:18:59.423" v="3263" actId="1076"/>
          <ac:picMkLst>
            <pc:docMk/>
            <pc:sldMk cId="373734830" sldId="416"/>
            <ac:picMk id="6" creationId="{FADC1B3C-7C23-0007-1ECD-96A2DEF095EB}"/>
          </ac:picMkLst>
        </pc:picChg>
      </pc:sldChg>
      <pc:sldChg chg="new del">
        <pc:chgData name="Ryan Olsen" userId="f401bc4a-c632-46c1-8165-59febeca058a" providerId="ADAL" clId="{CF13FCE0-92E0-47D0-B463-EDDB31F528EF}" dt="2023-06-28T14:20:42.414" v="3525" actId="2696"/>
        <pc:sldMkLst>
          <pc:docMk/>
          <pc:sldMk cId="825621805" sldId="41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F8BC45-555D-59D5-93C3-2876B450257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5F70109-CDD9-B723-26A3-69EE3AA806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3DADCB-B6C5-404A-9285-5E6F00EA65FF}" type="datetimeFigureOut">
              <a:rPr lang="en-US" smtClean="0"/>
              <a:t>5/8/24</a:t>
            </a:fld>
            <a:endParaRPr lang="en-US"/>
          </a:p>
        </p:txBody>
      </p:sp>
      <p:sp>
        <p:nvSpPr>
          <p:cNvPr id="4" name="Footer Placeholder 3">
            <a:extLst>
              <a:ext uri="{FF2B5EF4-FFF2-40B4-BE49-F238E27FC236}">
                <a16:creationId xmlns:a16="http://schemas.microsoft.com/office/drawing/2014/main" id="{F046BF2C-3538-C59E-789D-123D217FEA8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F5BE1CA-EC66-8299-230D-33A61D283C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1267B7-1B81-8543-BB0A-473E04E45529}" type="slidenum">
              <a:rPr lang="en-US" smtClean="0"/>
              <a:t>‹#›</a:t>
            </a:fld>
            <a:endParaRPr lang="en-US"/>
          </a:p>
        </p:txBody>
      </p:sp>
    </p:spTree>
    <p:extLst>
      <p:ext uri="{BB962C8B-B14F-4D97-AF65-F5344CB8AC3E}">
        <p14:creationId xmlns:p14="http://schemas.microsoft.com/office/powerpoint/2010/main" val="321600155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65B9AA-E5B4-5E4F-A620-E65D3603C051}" type="datetimeFigureOut">
              <a:rPr lang="en-US" smtClean="0"/>
              <a:t>5/8/24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06EA72-B4B2-C34D-903C-4C064D4C9661}" type="slidenum">
              <a:rPr lang="en-US" smtClean="0"/>
              <a:t>‹#›</a:t>
            </a:fld>
            <a:endParaRPr lang="en-US"/>
          </a:p>
        </p:txBody>
      </p:sp>
    </p:spTree>
    <p:extLst>
      <p:ext uri="{BB962C8B-B14F-4D97-AF65-F5344CB8AC3E}">
        <p14:creationId xmlns:p14="http://schemas.microsoft.com/office/powerpoint/2010/main" val="2273033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Only">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D6BFAE-4017-E2C5-D021-8DA7E53C11F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631CBAC3-94C1-E832-8E75-536DCDDDD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293285" y="2657278"/>
            <a:ext cx="7819371" cy="1570528"/>
          </a:xfrm>
          <a:prstGeom prst="rect">
            <a:avLst/>
          </a:prstGeom>
        </p:spPr>
      </p:pic>
    </p:spTree>
    <p:extLst>
      <p:ext uri="{BB962C8B-B14F-4D97-AF65-F5344CB8AC3E}">
        <p14:creationId xmlns:p14="http://schemas.microsoft.com/office/powerpoint/2010/main" val="2707393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w/ Stats">
    <p:spTree>
      <p:nvGrpSpPr>
        <p:cNvPr id="1" name=""/>
        <p:cNvGrpSpPr/>
        <p:nvPr/>
      </p:nvGrpSpPr>
      <p:grpSpPr>
        <a:xfrm>
          <a:off x="0" y="0"/>
          <a:ext cx="0" cy="0"/>
          <a:chOff x="0" y="0"/>
          <a:chExt cx="0" cy="0"/>
        </a:xfrm>
      </p:grpSpPr>
      <p:sp>
        <p:nvSpPr>
          <p:cNvPr id="5" name="Oval 8">
            <a:extLst>
              <a:ext uri="{FF2B5EF4-FFF2-40B4-BE49-F238E27FC236}">
                <a16:creationId xmlns:a16="http://schemas.microsoft.com/office/drawing/2014/main" id="{DF09911F-6142-00DA-5460-526E5417B003}"/>
              </a:ext>
            </a:extLst>
          </p:cNvPr>
          <p:cNvSpPr/>
          <p:nvPr userDrawn="1"/>
        </p:nvSpPr>
        <p:spPr>
          <a:xfrm>
            <a:off x="11210375" y="5861357"/>
            <a:ext cx="615642" cy="615642"/>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508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820396" y="3059399"/>
            <a:ext cx="4836208" cy="2948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6" name="Straight Connector 5">
            <a:extLst>
              <a:ext uri="{FF2B5EF4-FFF2-40B4-BE49-F238E27FC236}">
                <a16:creationId xmlns:a16="http://schemas.microsoft.com/office/drawing/2014/main" id="{285FACC6-2E98-762C-A5E6-8F1F459B88B7}"/>
              </a:ext>
            </a:extLst>
          </p:cNvPr>
          <p:cNvCxnSpPr/>
          <p:nvPr userDrawn="1"/>
        </p:nvCxnSpPr>
        <p:spPr>
          <a:xfrm>
            <a:off x="0" y="1427146"/>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0BC89D2-F5F6-4FC7-2988-CE17E3821E2C}"/>
              </a:ext>
            </a:extLst>
          </p:cNvPr>
          <p:cNvCxnSpPr/>
          <p:nvPr userDrawn="1"/>
        </p:nvCxnSpPr>
        <p:spPr>
          <a:xfrm>
            <a:off x="0" y="6477711"/>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E42A36-A186-ECA6-141F-DAC220550294}"/>
              </a:ext>
            </a:extLst>
          </p:cNvPr>
          <p:cNvCxnSpPr>
            <a:cxnSpLocks/>
          </p:cNvCxnSpPr>
          <p:nvPr userDrawn="1"/>
        </p:nvCxnSpPr>
        <p:spPr>
          <a:xfrm flipV="1">
            <a:off x="37245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92B87FE-AC47-2CB1-29A1-703472A3AD5D}"/>
              </a:ext>
            </a:extLst>
          </p:cNvPr>
          <p:cNvCxnSpPr>
            <a:cxnSpLocks/>
          </p:cNvCxnSpPr>
          <p:nvPr userDrawn="1"/>
        </p:nvCxnSpPr>
        <p:spPr>
          <a:xfrm flipV="1">
            <a:off x="6096000"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C0CB240-25D7-31B3-F30F-D897AB1B1E7F}"/>
              </a:ext>
            </a:extLst>
          </p:cNvPr>
          <p:cNvCxnSpPr>
            <a:cxnSpLocks/>
          </p:cNvCxnSpPr>
          <p:nvPr userDrawn="1"/>
        </p:nvCxnSpPr>
        <p:spPr>
          <a:xfrm flipV="1">
            <a:off x="11821683"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75ACC726-D2BD-4776-BB92-C763F3ECEBAF}"/>
              </a:ext>
            </a:extLst>
          </p:cNvPr>
          <p:cNvSpPr>
            <a:spLocks noGrp="1"/>
          </p:cNvSpPr>
          <p:nvPr>
            <p:ph sz="half" idx="14"/>
          </p:nvPr>
        </p:nvSpPr>
        <p:spPr>
          <a:xfrm>
            <a:off x="6527117" y="3059399"/>
            <a:ext cx="4836208" cy="2948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3">
            <a:extLst>
              <a:ext uri="{FF2B5EF4-FFF2-40B4-BE49-F238E27FC236}">
                <a16:creationId xmlns:a16="http://schemas.microsoft.com/office/drawing/2014/main" id="{17699657-92FC-4C36-B2DD-78CA86CF3CBA}"/>
              </a:ext>
            </a:extLst>
          </p:cNvPr>
          <p:cNvSpPr>
            <a:spLocks noGrp="1"/>
          </p:cNvSpPr>
          <p:nvPr>
            <p:ph type="body" sz="quarter" idx="17" hasCustomPrompt="1"/>
          </p:nvPr>
        </p:nvSpPr>
        <p:spPr>
          <a:xfrm>
            <a:off x="6535397" y="1754415"/>
            <a:ext cx="4835525" cy="1069975"/>
          </a:xfrm>
        </p:spPr>
        <p:txBody>
          <a:bodyPr lIns="0" tIns="0" rIns="0" bIns="0" anchor="b">
            <a:normAutofit/>
          </a:bodyPr>
          <a:lstStyle>
            <a:lvl1pPr marL="0" indent="0">
              <a:buNone/>
              <a:defRPr sz="6600" b="1">
                <a:solidFill>
                  <a:schemeClr val="accent1"/>
                </a:solidFill>
              </a:defRPr>
            </a:lvl1pPr>
          </a:lstStyle>
          <a:p>
            <a:pPr lvl="0"/>
            <a:r>
              <a:rPr lang="en-US" dirty="0"/>
              <a:t>XX</a:t>
            </a:r>
          </a:p>
        </p:txBody>
      </p:sp>
      <p:sp>
        <p:nvSpPr>
          <p:cNvPr id="18" name="Text Placeholder 13">
            <a:extLst>
              <a:ext uri="{FF2B5EF4-FFF2-40B4-BE49-F238E27FC236}">
                <a16:creationId xmlns:a16="http://schemas.microsoft.com/office/drawing/2014/main" id="{2D16F635-5017-F66F-13EB-1AF9A481449A}"/>
              </a:ext>
            </a:extLst>
          </p:cNvPr>
          <p:cNvSpPr>
            <a:spLocks noGrp="1"/>
          </p:cNvSpPr>
          <p:nvPr>
            <p:ph type="body" sz="quarter" idx="18" hasCustomPrompt="1"/>
          </p:nvPr>
        </p:nvSpPr>
        <p:spPr>
          <a:xfrm>
            <a:off x="843095" y="1754415"/>
            <a:ext cx="4835525" cy="1069975"/>
          </a:xfrm>
        </p:spPr>
        <p:txBody>
          <a:bodyPr lIns="0" tIns="0" rIns="0" bIns="0" anchor="b">
            <a:normAutofit/>
          </a:bodyPr>
          <a:lstStyle>
            <a:lvl1pPr marL="0" indent="0">
              <a:buNone/>
              <a:defRPr sz="6600" b="1">
                <a:solidFill>
                  <a:schemeClr val="accent1"/>
                </a:solidFill>
              </a:defRPr>
            </a:lvl1pPr>
          </a:lstStyle>
          <a:p>
            <a:pPr lvl="0"/>
            <a:r>
              <a:rPr lang="en-US" dirty="0"/>
              <a:t>XX</a:t>
            </a:r>
          </a:p>
        </p:txBody>
      </p:sp>
    </p:spTree>
    <p:extLst>
      <p:ext uri="{BB962C8B-B14F-4D97-AF65-F5344CB8AC3E}">
        <p14:creationId xmlns:p14="http://schemas.microsoft.com/office/powerpoint/2010/main" val="3065042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03E26AB2-6C31-4DBB-8A20-731754E6F634}"/>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444238"/>
            <a:ext cx="3387695" cy="5048637"/>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2A4A484-1E74-D62B-13A9-5C95D52AFB46}"/>
              </a:ext>
            </a:extLst>
          </p:cNvPr>
          <p:cNvSpPr>
            <a:spLocks noGrp="1"/>
          </p:cNvSpPr>
          <p:nvPr>
            <p:ph sz="half" idx="2"/>
          </p:nvPr>
        </p:nvSpPr>
        <p:spPr>
          <a:xfrm>
            <a:off x="8431850" y="1444238"/>
            <a:ext cx="3379150" cy="5048637"/>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0" name="Content Placeholder 3">
            <a:extLst>
              <a:ext uri="{FF2B5EF4-FFF2-40B4-BE49-F238E27FC236}">
                <a16:creationId xmlns:a16="http://schemas.microsoft.com/office/drawing/2014/main" id="{DBC36BBD-F12D-FC5F-2F8B-E14085F5568B}"/>
              </a:ext>
            </a:extLst>
          </p:cNvPr>
          <p:cNvSpPr>
            <a:spLocks noGrp="1"/>
          </p:cNvSpPr>
          <p:nvPr>
            <p:ph sz="half" idx="13"/>
          </p:nvPr>
        </p:nvSpPr>
        <p:spPr>
          <a:xfrm>
            <a:off x="4415326" y="1444238"/>
            <a:ext cx="3379150" cy="5048637"/>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59777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lumn w/ Subheads">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3F7C1121-6BAE-CA4F-CB8E-BE494517093C}"/>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855862"/>
            <a:ext cx="3387695" cy="4637013"/>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2A4A484-1E74-D62B-13A9-5C95D52AFB46}"/>
              </a:ext>
            </a:extLst>
          </p:cNvPr>
          <p:cNvSpPr>
            <a:spLocks noGrp="1"/>
          </p:cNvSpPr>
          <p:nvPr>
            <p:ph sz="half" idx="2"/>
          </p:nvPr>
        </p:nvSpPr>
        <p:spPr>
          <a:xfrm>
            <a:off x="8431850" y="1855862"/>
            <a:ext cx="3379150" cy="4637013"/>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0" name="Content Placeholder 3">
            <a:extLst>
              <a:ext uri="{FF2B5EF4-FFF2-40B4-BE49-F238E27FC236}">
                <a16:creationId xmlns:a16="http://schemas.microsoft.com/office/drawing/2014/main" id="{DBC36BBD-F12D-FC5F-2F8B-E14085F5568B}"/>
              </a:ext>
            </a:extLst>
          </p:cNvPr>
          <p:cNvSpPr>
            <a:spLocks noGrp="1"/>
          </p:cNvSpPr>
          <p:nvPr>
            <p:ph sz="half" idx="13"/>
          </p:nvPr>
        </p:nvSpPr>
        <p:spPr>
          <a:xfrm>
            <a:off x="4415326" y="1855862"/>
            <a:ext cx="3379150" cy="4637013"/>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9">
            <a:extLst>
              <a:ext uri="{FF2B5EF4-FFF2-40B4-BE49-F238E27FC236}">
                <a16:creationId xmlns:a16="http://schemas.microsoft.com/office/drawing/2014/main" id="{104F49C8-F654-3D0A-96AD-DFBE42775E74}"/>
              </a:ext>
            </a:extLst>
          </p:cNvPr>
          <p:cNvSpPr>
            <a:spLocks noGrp="1"/>
          </p:cNvSpPr>
          <p:nvPr>
            <p:ph type="body" sz="quarter" idx="14"/>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1470170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444238"/>
            <a:ext cx="3387695" cy="5048637"/>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5" name="Straight Connector 4">
            <a:extLst>
              <a:ext uri="{FF2B5EF4-FFF2-40B4-BE49-F238E27FC236}">
                <a16:creationId xmlns:a16="http://schemas.microsoft.com/office/drawing/2014/main" id="{6B9C7496-F6D9-8D55-EBF4-92BEA9B85888}"/>
              </a:ext>
            </a:extLst>
          </p:cNvPr>
          <p:cNvCxnSpPr>
            <a:cxnSpLocks/>
          </p:cNvCxnSpPr>
          <p:nvPr userDrawn="1"/>
        </p:nvCxnSpPr>
        <p:spPr>
          <a:xfrm flipV="1">
            <a:off x="4326093" y="1444238"/>
            <a:ext cx="0" cy="5048637"/>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1210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 Slide w/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5" name="Content Placeholder 2">
            <a:extLst>
              <a:ext uri="{FF2B5EF4-FFF2-40B4-BE49-F238E27FC236}">
                <a16:creationId xmlns:a16="http://schemas.microsoft.com/office/drawing/2014/main" id="{3F00F21A-3121-A3BB-F2DA-B25ADC6ABEDA}"/>
              </a:ext>
            </a:extLst>
          </p:cNvPr>
          <p:cNvSpPr>
            <a:spLocks noGrp="1"/>
          </p:cNvSpPr>
          <p:nvPr>
            <p:ph sz="half" idx="1"/>
          </p:nvPr>
        </p:nvSpPr>
        <p:spPr>
          <a:xfrm>
            <a:off x="381000" y="1855862"/>
            <a:ext cx="3387695" cy="4637013"/>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9">
            <a:extLst>
              <a:ext uri="{FF2B5EF4-FFF2-40B4-BE49-F238E27FC236}">
                <a16:creationId xmlns:a16="http://schemas.microsoft.com/office/drawing/2014/main" id="{C4D9B924-966A-6C41-4E6C-DF4A9886647B}"/>
              </a:ext>
            </a:extLst>
          </p:cNvPr>
          <p:cNvSpPr>
            <a:spLocks noGrp="1"/>
          </p:cNvSpPr>
          <p:nvPr>
            <p:ph type="body" sz="quarter" idx="14"/>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cxnSp>
        <p:nvCxnSpPr>
          <p:cNvPr id="8" name="Straight Connector 7">
            <a:extLst>
              <a:ext uri="{FF2B5EF4-FFF2-40B4-BE49-F238E27FC236}">
                <a16:creationId xmlns:a16="http://schemas.microsoft.com/office/drawing/2014/main" id="{4A536691-CBA0-05E1-4FBB-05F8B143A900}"/>
              </a:ext>
            </a:extLst>
          </p:cNvPr>
          <p:cNvCxnSpPr>
            <a:cxnSpLocks/>
          </p:cNvCxnSpPr>
          <p:nvPr userDrawn="1"/>
        </p:nvCxnSpPr>
        <p:spPr>
          <a:xfrm flipV="1">
            <a:off x="4326093" y="1855862"/>
            <a:ext cx="0" cy="463701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921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lumn w/ Icons">
    <p:spTree>
      <p:nvGrpSpPr>
        <p:cNvPr id="1" name=""/>
        <p:cNvGrpSpPr/>
        <p:nvPr/>
      </p:nvGrpSpPr>
      <p:grpSpPr>
        <a:xfrm>
          <a:off x="0" y="0"/>
          <a:ext cx="0" cy="0"/>
          <a:chOff x="0" y="0"/>
          <a:chExt cx="0" cy="0"/>
        </a:xfrm>
      </p:grpSpPr>
      <p:sp>
        <p:nvSpPr>
          <p:cNvPr id="4" name="Oval 8">
            <a:extLst>
              <a:ext uri="{FF2B5EF4-FFF2-40B4-BE49-F238E27FC236}">
                <a16:creationId xmlns:a16="http://schemas.microsoft.com/office/drawing/2014/main" id="{22667442-5F09-2FDD-D2D4-279A396FC619}"/>
              </a:ext>
            </a:extLst>
          </p:cNvPr>
          <p:cNvSpPr/>
          <p:nvPr userDrawn="1"/>
        </p:nvSpPr>
        <p:spPr>
          <a:xfrm>
            <a:off x="11210375" y="5861357"/>
            <a:ext cx="615642" cy="615642"/>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508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5" name="Straight Connector 4">
            <a:extLst>
              <a:ext uri="{FF2B5EF4-FFF2-40B4-BE49-F238E27FC236}">
                <a16:creationId xmlns:a16="http://schemas.microsoft.com/office/drawing/2014/main" id="{127CCFBC-CDFD-BCCE-7B90-A82490891BC5}"/>
              </a:ext>
            </a:extLst>
          </p:cNvPr>
          <p:cNvCxnSpPr/>
          <p:nvPr userDrawn="1"/>
        </p:nvCxnSpPr>
        <p:spPr>
          <a:xfrm>
            <a:off x="0" y="1427146"/>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C3C8897-A8EE-43F4-EF8F-820D359F4F6E}"/>
              </a:ext>
            </a:extLst>
          </p:cNvPr>
          <p:cNvCxnSpPr/>
          <p:nvPr userDrawn="1"/>
        </p:nvCxnSpPr>
        <p:spPr>
          <a:xfrm>
            <a:off x="0" y="6477711"/>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D2754F8-4CB8-9AC7-3BE9-15A9C35C5055}"/>
              </a:ext>
            </a:extLst>
          </p:cNvPr>
          <p:cNvCxnSpPr>
            <a:cxnSpLocks/>
          </p:cNvCxnSpPr>
          <p:nvPr userDrawn="1"/>
        </p:nvCxnSpPr>
        <p:spPr>
          <a:xfrm flipV="1">
            <a:off x="37245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0468074-4293-D2B9-A233-5A0E40DF83AC}"/>
              </a:ext>
            </a:extLst>
          </p:cNvPr>
          <p:cNvCxnSpPr>
            <a:cxnSpLocks/>
          </p:cNvCxnSpPr>
          <p:nvPr userDrawn="1"/>
        </p:nvCxnSpPr>
        <p:spPr>
          <a:xfrm flipV="1">
            <a:off x="417852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1EF6D28-C740-91B2-A03D-375F2B4CEC5E}"/>
              </a:ext>
            </a:extLst>
          </p:cNvPr>
          <p:cNvCxnSpPr>
            <a:cxnSpLocks/>
          </p:cNvCxnSpPr>
          <p:nvPr userDrawn="1"/>
        </p:nvCxnSpPr>
        <p:spPr>
          <a:xfrm flipV="1">
            <a:off x="11821683"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965530-9FC7-A575-0C9F-97A2A96325AB}"/>
              </a:ext>
            </a:extLst>
          </p:cNvPr>
          <p:cNvCxnSpPr>
            <a:cxnSpLocks/>
          </p:cNvCxnSpPr>
          <p:nvPr userDrawn="1"/>
        </p:nvCxnSpPr>
        <p:spPr>
          <a:xfrm flipV="1">
            <a:off x="8043885"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34C54AC4-8629-6A8C-A819-5AB373C226E4}"/>
              </a:ext>
            </a:extLst>
          </p:cNvPr>
          <p:cNvSpPr>
            <a:spLocks noGrp="1"/>
          </p:cNvSpPr>
          <p:nvPr>
            <p:ph sz="half" idx="1"/>
          </p:nvPr>
        </p:nvSpPr>
        <p:spPr>
          <a:xfrm>
            <a:off x="820396"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14">
            <a:extLst>
              <a:ext uri="{FF2B5EF4-FFF2-40B4-BE49-F238E27FC236}">
                <a16:creationId xmlns:a16="http://schemas.microsoft.com/office/drawing/2014/main" id="{EFB0B45D-C74B-10AB-54A3-939DCC42DA48}"/>
              </a:ext>
            </a:extLst>
          </p:cNvPr>
          <p:cNvSpPr>
            <a:spLocks noGrp="1"/>
          </p:cNvSpPr>
          <p:nvPr>
            <p:ph type="pic" sz="quarter" idx="14"/>
          </p:nvPr>
        </p:nvSpPr>
        <p:spPr>
          <a:xfrm>
            <a:off x="828675" y="1957388"/>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5" name="Content Placeholder 2">
            <a:extLst>
              <a:ext uri="{FF2B5EF4-FFF2-40B4-BE49-F238E27FC236}">
                <a16:creationId xmlns:a16="http://schemas.microsoft.com/office/drawing/2014/main" id="{A3DF2171-4F6E-63CC-4D32-36B1FD7F56F7}"/>
              </a:ext>
            </a:extLst>
          </p:cNvPr>
          <p:cNvSpPr>
            <a:spLocks noGrp="1"/>
          </p:cNvSpPr>
          <p:nvPr>
            <p:ph sz="half" idx="15"/>
          </p:nvPr>
        </p:nvSpPr>
        <p:spPr>
          <a:xfrm>
            <a:off x="4680014"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4">
            <a:extLst>
              <a:ext uri="{FF2B5EF4-FFF2-40B4-BE49-F238E27FC236}">
                <a16:creationId xmlns:a16="http://schemas.microsoft.com/office/drawing/2014/main" id="{6AF6018A-3B1A-CB9B-53BD-67393BD511C9}"/>
              </a:ext>
            </a:extLst>
          </p:cNvPr>
          <p:cNvSpPr>
            <a:spLocks noGrp="1"/>
          </p:cNvSpPr>
          <p:nvPr>
            <p:ph type="pic" sz="quarter" idx="16"/>
          </p:nvPr>
        </p:nvSpPr>
        <p:spPr>
          <a:xfrm>
            <a:off x="4680014" y="1957388"/>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7" name="Content Placeholder 2">
            <a:extLst>
              <a:ext uri="{FF2B5EF4-FFF2-40B4-BE49-F238E27FC236}">
                <a16:creationId xmlns:a16="http://schemas.microsoft.com/office/drawing/2014/main" id="{62378437-EA50-FF99-868D-D2C3B444C421}"/>
              </a:ext>
            </a:extLst>
          </p:cNvPr>
          <p:cNvSpPr>
            <a:spLocks noGrp="1"/>
          </p:cNvSpPr>
          <p:nvPr>
            <p:ph sz="half" idx="17"/>
          </p:nvPr>
        </p:nvSpPr>
        <p:spPr>
          <a:xfrm>
            <a:off x="8574508"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Picture Placeholder 14">
            <a:extLst>
              <a:ext uri="{FF2B5EF4-FFF2-40B4-BE49-F238E27FC236}">
                <a16:creationId xmlns:a16="http://schemas.microsoft.com/office/drawing/2014/main" id="{333DB5E2-4FDD-C2F7-1951-B24579DD646D}"/>
              </a:ext>
            </a:extLst>
          </p:cNvPr>
          <p:cNvSpPr>
            <a:spLocks noGrp="1"/>
          </p:cNvSpPr>
          <p:nvPr>
            <p:ph type="pic" sz="quarter" idx="18"/>
          </p:nvPr>
        </p:nvSpPr>
        <p:spPr>
          <a:xfrm>
            <a:off x="8582787" y="1957388"/>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Tree>
    <p:extLst>
      <p:ext uri="{BB962C8B-B14F-4D97-AF65-F5344CB8AC3E}">
        <p14:creationId xmlns:p14="http://schemas.microsoft.com/office/powerpoint/2010/main" val="2726517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w/ Stats">
    <p:spTree>
      <p:nvGrpSpPr>
        <p:cNvPr id="1" name=""/>
        <p:cNvGrpSpPr/>
        <p:nvPr/>
      </p:nvGrpSpPr>
      <p:grpSpPr>
        <a:xfrm>
          <a:off x="0" y="0"/>
          <a:ext cx="0" cy="0"/>
          <a:chOff x="0" y="0"/>
          <a:chExt cx="0" cy="0"/>
        </a:xfrm>
      </p:grpSpPr>
      <p:sp>
        <p:nvSpPr>
          <p:cNvPr id="16" name="Oval 8">
            <a:extLst>
              <a:ext uri="{FF2B5EF4-FFF2-40B4-BE49-F238E27FC236}">
                <a16:creationId xmlns:a16="http://schemas.microsoft.com/office/drawing/2014/main" id="{32B17A7D-CEF3-6D4F-B8E6-DA473B7E2548}"/>
              </a:ext>
            </a:extLst>
          </p:cNvPr>
          <p:cNvSpPr/>
          <p:nvPr userDrawn="1"/>
        </p:nvSpPr>
        <p:spPr>
          <a:xfrm>
            <a:off x="11210375" y="5861357"/>
            <a:ext cx="615642" cy="615642"/>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508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5" name="Straight Connector 4">
            <a:extLst>
              <a:ext uri="{FF2B5EF4-FFF2-40B4-BE49-F238E27FC236}">
                <a16:creationId xmlns:a16="http://schemas.microsoft.com/office/drawing/2014/main" id="{127CCFBC-CDFD-BCCE-7B90-A82490891BC5}"/>
              </a:ext>
            </a:extLst>
          </p:cNvPr>
          <p:cNvCxnSpPr/>
          <p:nvPr userDrawn="1"/>
        </p:nvCxnSpPr>
        <p:spPr>
          <a:xfrm>
            <a:off x="0" y="1427146"/>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C3C8897-A8EE-43F4-EF8F-820D359F4F6E}"/>
              </a:ext>
            </a:extLst>
          </p:cNvPr>
          <p:cNvCxnSpPr/>
          <p:nvPr userDrawn="1"/>
        </p:nvCxnSpPr>
        <p:spPr>
          <a:xfrm>
            <a:off x="0" y="6477711"/>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D2754F8-4CB8-9AC7-3BE9-15A9C35C5055}"/>
              </a:ext>
            </a:extLst>
          </p:cNvPr>
          <p:cNvCxnSpPr>
            <a:cxnSpLocks/>
          </p:cNvCxnSpPr>
          <p:nvPr userDrawn="1"/>
        </p:nvCxnSpPr>
        <p:spPr>
          <a:xfrm flipV="1">
            <a:off x="37245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0468074-4293-D2B9-A233-5A0E40DF83AC}"/>
              </a:ext>
            </a:extLst>
          </p:cNvPr>
          <p:cNvCxnSpPr>
            <a:cxnSpLocks/>
          </p:cNvCxnSpPr>
          <p:nvPr userDrawn="1"/>
        </p:nvCxnSpPr>
        <p:spPr>
          <a:xfrm flipV="1">
            <a:off x="417852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1EF6D28-C740-91B2-A03D-375F2B4CEC5E}"/>
              </a:ext>
            </a:extLst>
          </p:cNvPr>
          <p:cNvCxnSpPr>
            <a:cxnSpLocks/>
          </p:cNvCxnSpPr>
          <p:nvPr userDrawn="1"/>
        </p:nvCxnSpPr>
        <p:spPr>
          <a:xfrm flipV="1">
            <a:off x="11821683"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965530-9FC7-A575-0C9F-97A2A96325AB}"/>
              </a:ext>
            </a:extLst>
          </p:cNvPr>
          <p:cNvCxnSpPr>
            <a:cxnSpLocks/>
          </p:cNvCxnSpPr>
          <p:nvPr userDrawn="1"/>
        </p:nvCxnSpPr>
        <p:spPr>
          <a:xfrm flipV="1">
            <a:off x="8043885"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34C54AC4-8629-6A8C-A819-5AB373C226E4}"/>
              </a:ext>
            </a:extLst>
          </p:cNvPr>
          <p:cNvSpPr>
            <a:spLocks noGrp="1"/>
          </p:cNvSpPr>
          <p:nvPr>
            <p:ph sz="half" idx="1"/>
          </p:nvPr>
        </p:nvSpPr>
        <p:spPr>
          <a:xfrm>
            <a:off x="820396"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A3DF2171-4F6E-63CC-4D32-36B1FD7F56F7}"/>
              </a:ext>
            </a:extLst>
          </p:cNvPr>
          <p:cNvSpPr>
            <a:spLocks noGrp="1"/>
          </p:cNvSpPr>
          <p:nvPr>
            <p:ph sz="half" idx="15"/>
          </p:nvPr>
        </p:nvSpPr>
        <p:spPr>
          <a:xfrm>
            <a:off x="4680014"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a:extLst>
              <a:ext uri="{FF2B5EF4-FFF2-40B4-BE49-F238E27FC236}">
                <a16:creationId xmlns:a16="http://schemas.microsoft.com/office/drawing/2014/main" id="{62378437-EA50-FF99-868D-D2C3B444C421}"/>
              </a:ext>
            </a:extLst>
          </p:cNvPr>
          <p:cNvSpPr>
            <a:spLocks noGrp="1"/>
          </p:cNvSpPr>
          <p:nvPr>
            <p:ph sz="half" idx="17"/>
          </p:nvPr>
        </p:nvSpPr>
        <p:spPr>
          <a:xfrm>
            <a:off x="8574508"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13">
            <a:extLst>
              <a:ext uri="{FF2B5EF4-FFF2-40B4-BE49-F238E27FC236}">
                <a16:creationId xmlns:a16="http://schemas.microsoft.com/office/drawing/2014/main" id="{B31B8568-74F4-89B1-F800-491728B193C7}"/>
              </a:ext>
            </a:extLst>
          </p:cNvPr>
          <p:cNvSpPr>
            <a:spLocks noGrp="1"/>
          </p:cNvSpPr>
          <p:nvPr>
            <p:ph type="body" sz="quarter" idx="19" hasCustomPrompt="1"/>
          </p:nvPr>
        </p:nvSpPr>
        <p:spPr>
          <a:xfrm>
            <a:off x="4680015" y="1847012"/>
            <a:ext cx="2842944" cy="927225"/>
          </a:xfrm>
        </p:spPr>
        <p:txBody>
          <a:bodyPr lIns="0" tIns="0" rIns="0" bIns="0" anchor="b">
            <a:normAutofit/>
          </a:bodyPr>
          <a:lstStyle>
            <a:lvl1pPr marL="0" indent="0">
              <a:buNone/>
              <a:defRPr sz="6000" b="1"/>
            </a:lvl1pPr>
          </a:lstStyle>
          <a:p>
            <a:pPr lvl="0"/>
            <a:r>
              <a:rPr lang="en-US" dirty="0"/>
              <a:t>XX</a:t>
            </a:r>
          </a:p>
        </p:txBody>
      </p:sp>
      <p:sp>
        <p:nvSpPr>
          <p:cNvPr id="4" name="Text Placeholder 13">
            <a:extLst>
              <a:ext uri="{FF2B5EF4-FFF2-40B4-BE49-F238E27FC236}">
                <a16:creationId xmlns:a16="http://schemas.microsoft.com/office/drawing/2014/main" id="{269C75AE-B452-C65E-2B6D-CDC74A08F987}"/>
              </a:ext>
            </a:extLst>
          </p:cNvPr>
          <p:cNvSpPr>
            <a:spLocks noGrp="1"/>
          </p:cNvSpPr>
          <p:nvPr>
            <p:ph type="body" sz="quarter" idx="20" hasCustomPrompt="1"/>
          </p:nvPr>
        </p:nvSpPr>
        <p:spPr>
          <a:xfrm>
            <a:off x="820397" y="1847012"/>
            <a:ext cx="2837202" cy="927225"/>
          </a:xfrm>
        </p:spPr>
        <p:txBody>
          <a:bodyPr lIns="0" tIns="0" rIns="0" bIns="0" anchor="b">
            <a:normAutofit/>
          </a:bodyPr>
          <a:lstStyle>
            <a:lvl1pPr marL="0" indent="0">
              <a:buNone/>
              <a:defRPr sz="6000" b="1"/>
            </a:lvl1pPr>
          </a:lstStyle>
          <a:p>
            <a:pPr lvl="0"/>
            <a:r>
              <a:rPr lang="en-US" dirty="0"/>
              <a:t>XX</a:t>
            </a:r>
          </a:p>
        </p:txBody>
      </p:sp>
      <p:sp>
        <p:nvSpPr>
          <p:cNvPr id="10" name="Text Placeholder 13">
            <a:extLst>
              <a:ext uri="{FF2B5EF4-FFF2-40B4-BE49-F238E27FC236}">
                <a16:creationId xmlns:a16="http://schemas.microsoft.com/office/drawing/2014/main" id="{E365C4AC-C23D-EFA7-382F-3DA55DA96C73}"/>
              </a:ext>
            </a:extLst>
          </p:cNvPr>
          <p:cNvSpPr>
            <a:spLocks noGrp="1"/>
          </p:cNvSpPr>
          <p:nvPr>
            <p:ph type="body" sz="quarter" idx="21" hasCustomPrompt="1"/>
          </p:nvPr>
        </p:nvSpPr>
        <p:spPr>
          <a:xfrm>
            <a:off x="8574508" y="1847012"/>
            <a:ext cx="2842944" cy="927225"/>
          </a:xfrm>
        </p:spPr>
        <p:txBody>
          <a:bodyPr lIns="0" tIns="0" rIns="0" bIns="0" anchor="b">
            <a:normAutofit/>
          </a:bodyPr>
          <a:lstStyle>
            <a:lvl1pPr marL="0" indent="0">
              <a:buNone/>
              <a:defRPr sz="6000" b="1"/>
            </a:lvl1pPr>
          </a:lstStyle>
          <a:p>
            <a:pPr lvl="0"/>
            <a:r>
              <a:rPr lang="en-US" dirty="0"/>
              <a:t>XX</a:t>
            </a:r>
          </a:p>
        </p:txBody>
      </p:sp>
    </p:spTree>
    <p:extLst>
      <p:ext uri="{BB962C8B-B14F-4D97-AF65-F5344CB8AC3E}">
        <p14:creationId xmlns:p14="http://schemas.microsoft.com/office/powerpoint/2010/main" val="1573326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con List (3)">
    <p:spTree>
      <p:nvGrpSpPr>
        <p:cNvPr id="1" name=""/>
        <p:cNvGrpSpPr/>
        <p:nvPr/>
      </p:nvGrpSpPr>
      <p:grpSpPr>
        <a:xfrm>
          <a:off x="0" y="0"/>
          <a:ext cx="0" cy="0"/>
          <a:chOff x="0" y="0"/>
          <a:chExt cx="0" cy="0"/>
        </a:xfrm>
      </p:grpSpPr>
      <p:sp>
        <p:nvSpPr>
          <p:cNvPr id="29" name="Graphic 7">
            <a:extLst>
              <a:ext uri="{FF2B5EF4-FFF2-40B4-BE49-F238E27FC236}">
                <a16:creationId xmlns:a16="http://schemas.microsoft.com/office/drawing/2014/main" id="{81BC9573-A743-5110-7311-481BDE76517E}"/>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5" name="Content Placeholder 2">
            <a:extLst>
              <a:ext uri="{FF2B5EF4-FFF2-40B4-BE49-F238E27FC236}">
                <a16:creationId xmlns:a16="http://schemas.microsoft.com/office/drawing/2014/main" id="{683501B4-3A42-BF06-14F5-566E3EF4797C}"/>
              </a:ext>
            </a:extLst>
          </p:cNvPr>
          <p:cNvSpPr>
            <a:spLocks noGrp="1"/>
          </p:cNvSpPr>
          <p:nvPr>
            <p:ph sz="half" idx="15"/>
          </p:nvPr>
        </p:nvSpPr>
        <p:spPr>
          <a:xfrm>
            <a:off x="4541405" y="308185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14">
            <a:extLst>
              <a:ext uri="{FF2B5EF4-FFF2-40B4-BE49-F238E27FC236}">
                <a16:creationId xmlns:a16="http://schemas.microsoft.com/office/drawing/2014/main" id="{738686BC-89DE-7230-C0FF-69EE4E715880}"/>
              </a:ext>
            </a:extLst>
          </p:cNvPr>
          <p:cNvSpPr>
            <a:spLocks noGrp="1"/>
          </p:cNvSpPr>
          <p:nvPr>
            <p:ph type="pic" sz="quarter" idx="16"/>
          </p:nvPr>
        </p:nvSpPr>
        <p:spPr>
          <a:xfrm>
            <a:off x="4549684"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8" name="Content Placeholder 2">
            <a:extLst>
              <a:ext uri="{FF2B5EF4-FFF2-40B4-BE49-F238E27FC236}">
                <a16:creationId xmlns:a16="http://schemas.microsoft.com/office/drawing/2014/main" id="{750A9C53-9A18-3F45-F7FB-536EC24F9B60}"/>
              </a:ext>
            </a:extLst>
          </p:cNvPr>
          <p:cNvSpPr>
            <a:spLocks noGrp="1"/>
          </p:cNvSpPr>
          <p:nvPr>
            <p:ph sz="half" idx="25"/>
          </p:nvPr>
        </p:nvSpPr>
        <p:spPr>
          <a:xfrm>
            <a:off x="371741" y="308185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9" name="Picture Placeholder 14">
            <a:extLst>
              <a:ext uri="{FF2B5EF4-FFF2-40B4-BE49-F238E27FC236}">
                <a16:creationId xmlns:a16="http://schemas.microsoft.com/office/drawing/2014/main" id="{62341F2A-A4E8-5D68-F425-847090B53B7D}"/>
              </a:ext>
            </a:extLst>
          </p:cNvPr>
          <p:cNvSpPr>
            <a:spLocks noGrp="1"/>
          </p:cNvSpPr>
          <p:nvPr>
            <p:ph type="pic" sz="quarter" idx="26"/>
          </p:nvPr>
        </p:nvSpPr>
        <p:spPr>
          <a:xfrm>
            <a:off x="380020"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0" name="Content Placeholder 2">
            <a:extLst>
              <a:ext uri="{FF2B5EF4-FFF2-40B4-BE49-F238E27FC236}">
                <a16:creationId xmlns:a16="http://schemas.microsoft.com/office/drawing/2014/main" id="{C75CE9E0-4685-A8B2-405A-4776F0CA6230}"/>
              </a:ext>
            </a:extLst>
          </p:cNvPr>
          <p:cNvSpPr>
            <a:spLocks noGrp="1"/>
          </p:cNvSpPr>
          <p:nvPr>
            <p:ph sz="half" idx="29"/>
          </p:nvPr>
        </p:nvSpPr>
        <p:spPr>
          <a:xfrm>
            <a:off x="8729357" y="308185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Picture Placeholder 14">
            <a:extLst>
              <a:ext uri="{FF2B5EF4-FFF2-40B4-BE49-F238E27FC236}">
                <a16:creationId xmlns:a16="http://schemas.microsoft.com/office/drawing/2014/main" id="{5FAD9B52-95E8-6CD3-23C2-E708ACFE2769}"/>
              </a:ext>
            </a:extLst>
          </p:cNvPr>
          <p:cNvSpPr>
            <a:spLocks noGrp="1"/>
          </p:cNvSpPr>
          <p:nvPr>
            <p:ph type="pic" sz="quarter" idx="30"/>
          </p:nvPr>
        </p:nvSpPr>
        <p:spPr>
          <a:xfrm>
            <a:off x="8737636"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1" name="Freeform 20">
            <a:extLst>
              <a:ext uri="{FF2B5EF4-FFF2-40B4-BE49-F238E27FC236}">
                <a16:creationId xmlns:a16="http://schemas.microsoft.com/office/drawing/2014/main" id="{FA491E1D-D225-B251-3981-27105BAD9BFF}"/>
              </a:ext>
            </a:extLst>
          </p:cNvPr>
          <p:cNvSpPr/>
          <p:nvPr userDrawn="1"/>
        </p:nvSpPr>
        <p:spPr>
          <a:xfrm>
            <a:off x="380020"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900C2165-6812-CB6F-8D27-6BD81ED03547}"/>
              </a:ext>
            </a:extLst>
          </p:cNvPr>
          <p:cNvSpPr/>
          <p:nvPr userDrawn="1"/>
        </p:nvSpPr>
        <p:spPr>
          <a:xfrm>
            <a:off x="4549684"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7">
            <a:extLst>
              <a:ext uri="{FF2B5EF4-FFF2-40B4-BE49-F238E27FC236}">
                <a16:creationId xmlns:a16="http://schemas.microsoft.com/office/drawing/2014/main" id="{28FC8AA6-DED4-5284-96CD-41A3D003C7FB}"/>
              </a:ext>
            </a:extLst>
          </p:cNvPr>
          <p:cNvSpPr/>
          <p:nvPr userDrawn="1"/>
        </p:nvSpPr>
        <p:spPr>
          <a:xfrm>
            <a:off x="8737636"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79655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con List (4)">
    <p:spTree>
      <p:nvGrpSpPr>
        <p:cNvPr id="1" name=""/>
        <p:cNvGrpSpPr/>
        <p:nvPr/>
      </p:nvGrpSpPr>
      <p:grpSpPr>
        <a:xfrm>
          <a:off x="0" y="0"/>
          <a:ext cx="0" cy="0"/>
          <a:chOff x="0" y="0"/>
          <a:chExt cx="0" cy="0"/>
        </a:xfrm>
      </p:grpSpPr>
      <p:sp>
        <p:nvSpPr>
          <p:cNvPr id="15" name="Graphic 7">
            <a:extLst>
              <a:ext uri="{FF2B5EF4-FFF2-40B4-BE49-F238E27FC236}">
                <a16:creationId xmlns:a16="http://schemas.microsoft.com/office/drawing/2014/main" id="{3FBF3C4C-B49B-3A82-66A3-05C716DC20FE}"/>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6" name="Picture Placeholder 14">
            <a:extLst>
              <a:ext uri="{FF2B5EF4-FFF2-40B4-BE49-F238E27FC236}">
                <a16:creationId xmlns:a16="http://schemas.microsoft.com/office/drawing/2014/main" id="{6AF6018A-3B1A-CB9B-53BD-67393BD511C9}"/>
              </a:ext>
            </a:extLst>
          </p:cNvPr>
          <p:cNvSpPr>
            <a:spLocks noGrp="1"/>
          </p:cNvSpPr>
          <p:nvPr>
            <p:ph type="pic" sz="quarter" idx="16"/>
          </p:nvPr>
        </p:nvSpPr>
        <p:spPr>
          <a:xfrm>
            <a:off x="3392003"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3" name="Picture Placeholder 14">
            <a:extLst>
              <a:ext uri="{FF2B5EF4-FFF2-40B4-BE49-F238E27FC236}">
                <a16:creationId xmlns:a16="http://schemas.microsoft.com/office/drawing/2014/main" id="{7763AEF1-73A5-9AD3-3FEF-B4F066F8AE64}"/>
              </a:ext>
            </a:extLst>
          </p:cNvPr>
          <p:cNvSpPr>
            <a:spLocks noGrp="1"/>
          </p:cNvSpPr>
          <p:nvPr>
            <p:ph type="pic" sz="quarter" idx="26"/>
          </p:nvPr>
        </p:nvSpPr>
        <p:spPr>
          <a:xfrm>
            <a:off x="380020"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4" name="Content Placeholder 2">
            <a:extLst>
              <a:ext uri="{FF2B5EF4-FFF2-40B4-BE49-F238E27FC236}">
                <a16:creationId xmlns:a16="http://schemas.microsoft.com/office/drawing/2014/main" id="{7E9B28F5-F822-F15B-536D-49015520F04A}"/>
              </a:ext>
            </a:extLst>
          </p:cNvPr>
          <p:cNvSpPr>
            <a:spLocks noGrp="1"/>
          </p:cNvSpPr>
          <p:nvPr>
            <p:ph sz="half" idx="27"/>
          </p:nvPr>
        </p:nvSpPr>
        <p:spPr>
          <a:xfrm>
            <a:off x="9428592" y="3079685"/>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7" name="Picture Placeholder 14">
            <a:extLst>
              <a:ext uri="{FF2B5EF4-FFF2-40B4-BE49-F238E27FC236}">
                <a16:creationId xmlns:a16="http://schemas.microsoft.com/office/drawing/2014/main" id="{CADE0F1C-DF82-3735-BE58-EED85F0FC446}"/>
              </a:ext>
            </a:extLst>
          </p:cNvPr>
          <p:cNvSpPr>
            <a:spLocks noGrp="1"/>
          </p:cNvSpPr>
          <p:nvPr>
            <p:ph type="pic" sz="quarter" idx="30"/>
          </p:nvPr>
        </p:nvSpPr>
        <p:spPr>
          <a:xfrm>
            <a:off x="6403986"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2" name="Content Placeholder 2">
            <a:extLst>
              <a:ext uri="{FF2B5EF4-FFF2-40B4-BE49-F238E27FC236}">
                <a16:creationId xmlns:a16="http://schemas.microsoft.com/office/drawing/2014/main" id="{174118C0-8A17-7BB1-90A9-2C9FDA6D3463}"/>
              </a:ext>
            </a:extLst>
          </p:cNvPr>
          <p:cNvSpPr>
            <a:spLocks noGrp="1"/>
          </p:cNvSpPr>
          <p:nvPr>
            <p:ph sz="half" idx="31"/>
          </p:nvPr>
        </p:nvSpPr>
        <p:spPr>
          <a:xfrm>
            <a:off x="6414172" y="3079685"/>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4EEE2C9F-BAF1-2299-8106-F08172985061}"/>
              </a:ext>
            </a:extLst>
          </p:cNvPr>
          <p:cNvSpPr>
            <a:spLocks noGrp="1"/>
          </p:cNvSpPr>
          <p:nvPr>
            <p:ph sz="half" idx="32"/>
          </p:nvPr>
        </p:nvSpPr>
        <p:spPr>
          <a:xfrm>
            <a:off x="3392003" y="3079685"/>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4" name="Content Placeholder 2">
            <a:extLst>
              <a:ext uri="{FF2B5EF4-FFF2-40B4-BE49-F238E27FC236}">
                <a16:creationId xmlns:a16="http://schemas.microsoft.com/office/drawing/2014/main" id="{32A7EEDE-777D-0496-7250-7F06E4EED769}"/>
              </a:ext>
            </a:extLst>
          </p:cNvPr>
          <p:cNvSpPr>
            <a:spLocks noGrp="1"/>
          </p:cNvSpPr>
          <p:nvPr>
            <p:ph sz="half" idx="33"/>
          </p:nvPr>
        </p:nvSpPr>
        <p:spPr>
          <a:xfrm>
            <a:off x="377582" y="3079685"/>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Picture Placeholder 14">
            <a:extLst>
              <a:ext uri="{FF2B5EF4-FFF2-40B4-BE49-F238E27FC236}">
                <a16:creationId xmlns:a16="http://schemas.microsoft.com/office/drawing/2014/main" id="{AF381F58-F1ED-242E-DA7C-4AD2E77AB21B}"/>
              </a:ext>
            </a:extLst>
          </p:cNvPr>
          <p:cNvSpPr>
            <a:spLocks noGrp="1"/>
          </p:cNvSpPr>
          <p:nvPr>
            <p:ph type="pic" sz="quarter" idx="34"/>
          </p:nvPr>
        </p:nvSpPr>
        <p:spPr>
          <a:xfrm>
            <a:off x="9428592"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8" name="Freeform 7">
            <a:extLst>
              <a:ext uri="{FF2B5EF4-FFF2-40B4-BE49-F238E27FC236}">
                <a16:creationId xmlns:a16="http://schemas.microsoft.com/office/drawing/2014/main" id="{58AA9100-CE7D-80CB-25AC-CC469743D544}"/>
              </a:ext>
            </a:extLst>
          </p:cNvPr>
          <p:cNvSpPr/>
          <p:nvPr userDrawn="1"/>
        </p:nvSpPr>
        <p:spPr>
          <a:xfrm>
            <a:off x="380020"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74F8FE38-147C-16AA-FDE8-5DC7150B33D3}"/>
              </a:ext>
            </a:extLst>
          </p:cNvPr>
          <p:cNvSpPr/>
          <p:nvPr userDrawn="1"/>
        </p:nvSpPr>
        <p:spPr>
          <a:xfrm>
            <a:off x="3392003"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a:extLst>
              <a:ext uri="{FF2B5EF4-FFF2-40B4-BE49-F238E27FC236}">
                <a16:creationId xmlns:a16="http://schemas.microsoft.com/office/drawing/2014/main" id="{65030FF7-792A-2DD2-E107-51E154C8EA44}"/>
              </a:ext>
            </a:extLst>
          </p:cNvPr>
          <p:cNvSpPr/>
          <p:nvPr userDrawn="1"/>
        </p:nvSpPr>
        <p:spPr>
          <a:xfrm>
            <a:off x="6403986"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F84C6079-DC5D-3E0F-E622-6DE170CFAF60}"/>
              </a:ext>
            </a:extLst>
          </p:cNvPr>
          <p:cNvSpPr/>
          <p:nvPr userDrawn="1"/>
        </p:nvSpPr>
        <p:spPr>
          <a:xfrm>
            <a:off x="9415969"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872185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con List (6)">
    <p:spTree>
      <p:nvGrpSpPr>
        <p:cNvPr id="1" name=""/>
        <p:cNvGrpSpPr/>
        <p:nvPr/>
      </p:nvGrpSpPr>
      <p:grpSpPr>
        <a:xfrm>
          <a:off x="0" y="0"/>
          <a:ext cx="0" cy="0"/>
          <a:chOff x="0" y="0"/>
          <a:chExt cx="0" cy="0"/>
        </a:xfrm>
      </p:grpSpPr>
      <p:sp>
        <p:nvSpPr>
          <p:cNvPr id="31" name="Graphic 7">
            <a:extLst>
              <a:ext uri="{FF2B5EF4-FFF2-40B4-BE49-F238E27FC236}">
                <a16:creationId xmlns:a16="http://schemas.microsoft.com/office/drawing/2014/main" id="{79A70512-5022-26E8-5B4F-A404A2FCA7BF}"/>
              </a:ext>
            </a:extLst>
          </p:cNvPr>
          <p:cNvSpPr/>
          <p:nvPr userDrawn="1"/>
        </p:nvSpPr>
        <p:spPr>
          <a:xfrm rot="5400000">
            <a:off x="10558690" y="15"/>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5" name="Content Placeholder 2">
            <a:extLst>
              <a:ext uri="{FF2B5EF4-FFF2-40B4-BE49-F238E27FC236}">
                <a16:creationId xmlns:a16="http://schemas.microsoft.com/office/drawing/2014/main" id="{A3DF2171-4F6E-63CC-4D32-36B1FD7F56F7}"/>
              </a:ext>
            </a:extLst>
          </p:cNvPr>
          <p:cNvSpPr>
            <a:spLocks noGrp="1"/>
          </p:cNvSpPr>
          <p:nvPr>
            <p:ph sz="half" idx="15"/>
          </p:nvPr>
        </p:nvSpPr>
        <p:spPr>
          <a:xfrm>
            <a:off x="4541405"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6" name="Picture Placeholder 14">
            <a:extLst>
              <a:ext uri="{FF2B5EF4-FFF2-40B4-BE49-F238E27FC236}">
                <a16:creationId xmlns:a16="http://schemas.microsoft.com/office/drawing/2014/main" id="{6AF6018A-3B1A-CB9B-53BD-67393BD511C9}"/>
              </a:ext>
            </a:extLst>
          </p:cNvPr>
          <p:cNvSpPr>
            <a:spLocks noGrp="1"/>
          </p:cNvSpPr>
          <p:nvPr>
            <p:ph type="pic" sz="quarter" idx="16"/>
          </p:nvPr>
        </p:nvSpPr>
        <p:spPr>
          <a:xfrm>
            <a:off x="4549684"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0" name="Content Placeholder 2">
            <a:extLst>
              <a:ext uri="{FF2B5EF4-FFF2-40B4-BE49-F238E27FC236}">
                <a16:creationId xmlns:a16="http://schemas.microsoft.com/office/drawing/2014/main" id="{08B531DF-6295-8DBA-6B65-CEDB4AA3887D}"/>
              </a:ext>
            </a:extLst>
          </p:cNvPr>
          <p:cNvSpPr>
            <a:spLocks noGrp="1"/>
          </p:cNvSpPr>
          <p:nvPr>
            <p:ph sz="half" idx="21"/>
          </p:nvPr>
        </p:nvSpPr>
        <p:spPr>
          <a:xfrm>
            <a:off x="4541405"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9" name="Picture Placeholder 14">
            <a:extLst>
              <a:ext uri="{FF2B5EF4-FFF2-40B4-BE49-F238E27FC236}">
                <a16:creationId xmlns:a16="http://schemas.microsoft.com/office/drawing/2014/main" id="{E1E7950D-8328-EA96-EB45-27F30C3DD4F1}"/>
              </a:ext>
            </a:extLst>
          </p:cNvPr>
          <p:cNvSpPr>
            <a:spLocks noGrp="1"/>
          </p:cNvSpPr>
          <p:nvPr>
            <p:ph type="pic" sz="quarter" idx="22"/>
          </p:nvPr>
        </p:nvSpPr>
        <p:spPr>
          <a:xfrm>
            <a:off x="4549684" y="4014897"/>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2" name="Content Placeholder 2">
            <a:extLst>
              <a:ext uri="{FF2B5EF4-FFF2-40B4-BE49-F238E27FC236}">
                <a16:creationId xmlns:a16="http://schemas.microsoft.com/office/drawing/2014/main" id="{D1074EA6-5B2C-38B7-6BB5-609CD10CFB22}"/>
              </a:ext>
            </a:extLst>
          </p:cNvPr>
          <p:cNvSpPr>
            <a:spLocks noGrp="1"/>
          </p:cNvSpPr>
          <p:nvPr>
            <p:ph sz="half" idx="25"/>
          </p:nvPr>
        </p:nvSpPr>
        <p:spPr>
          <a:xfrm>
            <a:off x="371741"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Picture Placeholder 14">
            <a:extLst>
              <a:ext uri="{FF2B5EF4-FFF2-40B4-BE49-F238E27FC236}">
                <a16:creationId xmlns:a16="http://schemas.microsoft.com/office/drawing/2014/main" id="{7763AEF1-73A5-9AD3-3FEF-B4F066F8AE64}"/>
              </a:ext>
            </a:extLst>
          </p:cNvPr>
          <p:cNvSpPr>
            <a:spLocks noGrp="1"/>
          </p:cNvSpPr>
          <p:nvPr>
            <p:ph type="pic" sz="quarter" idx="26"/>
          </p:nvPr>
        </p:nvSpPr>
        <p:spPr>
          <a:xfrm>
            <a:off x="380020"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4" name="Content Placeholder 2">
            <a:extLst>
              <a:ext uri="{FF2B5EF4-FFF2-40B4-BE49-F238E27FC236}">
                <a16:creationId xmlns:a16="http://schemas.microsoft.com/office/drawing/2014/main" id="{7E9B28F5-F822-F15B-536D-49015520F04A}"/>
              </a:ext>
            </a:extLst>
          </p:cNvPr>
          <p:cNvSpPr>
            <a:spLocks noGrp="1"/>
          </p:cNvSpPr>
          <p:nvPr>
            <p:ph sz="half" idx="27"/>
          </p:nvPr>
        </p:nvSpPr>
        <p:spPr>
          <a:xfrm>
            <a:off x="371741"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Picture Placeholder 14">
            <a:extLst>
              <a:ext uri="{FF2B5EF4-FFF2-40B4-BE49-F238E27FC236}">
                <a16:creationId xmlns:a16="http://schemas.microsoft.com/office/drawing/2014/main" id="{9E945845-7F2C-BAD8-3A39-B38307B3AE73}"/>
              </a:ext>
            </a:extLst>
          </p:cNvPr>
          <p:cNvSpPr>
            <a:spLocks noGrp="1"/>
          </p:cNvSpPr>
          <p:nvPr>
            <p:ph type="pic" sz="quarter" idx="28"/>
          </p:nvPr>
        </p:nvSpPr>
        <p:spPr>
          <a:xfrm>
            <a:off x="380020" y="4014897"/>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6" name="Content Placeholder 2">
            <a:extLst>
              <a:ext uri="{FF2B5EF4-FFF2-40B4-BE49-F238E27FC236}">
                <a16:creationId xmlns:a16="http://schemas.microsoft.com/office/drawing/2014/main" id="{42425AE9-684D-8F64-4A4D-92399BCED0CF}"/>
              </a:ext>
            </a:extLst>
          </p:cNvPr>
          <p:cNvSpPr>
            <a:spLocks noGrp="1"/>
          </p:cNvSpPr>
          <p:nvPr>
            <p:ph sz="half" idx="29"/>
          </p:nvPr>
        </p:nvSpPr>
        <p:spPr>
          <a:xfrm>
            <a:off x="8729357"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7" name="Picture Placeholder 14">
            <a:extLst>
              <a:ext uri="{FF2B5EF4-FFF2-40B4-BE49-F238E27FC236}">
                <a16:creationId xmlns:a16="http://schemas.microsoft.com/office/drawing/2014/main" id="{CADE0F1C-DF82-3735-BE58-EED85F0FC446}"/>
              </a:ext>
            </a:extLst>
          </p:cNvPr>
          <p:cNvSpPr>
            <a:spLocks noGrp="1"/>
          </p:cNvSpPr>
          <p:nvPr>
            <p:ph type="pic" sz="quarter" idx="30"/>
          </p:nvPr>
        </p:nvSpPr>
        <p:spPr>
          <a:xfrm>
            <a:off x="8737636"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8" name="Content Placeholder 2">
            <a:extLst>
              <a:ext uri="{FF2B5EF4-FFF2-40B4-BE49-F238E27FC236}">
                <a16:creationId xmlns:a16="http://schemas.microsoft.com/office/drawing/2014/main" id="{23D85BDB-D596-DE6F-878C-41719CFDAD76}"/>
              </a:ext>
            </a:extLst>
          </p:cNvPr>
          <p:cNvSpPr>
            <a:spLocks noGrp="1"/>
          </p:cNvSpPr>
          <p:nvPr>
            <p:ph sz="half" idx="31"/>
          </p:nvPr>
        </p:nvSpPr>
        <p:spPr>
          <a:xfrm>
            <a:off x="8729357"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9" name="Picture Placeholder 14">
            <a:extLst>
              <a:ext uri="{FF2B5EF4-FFF2-40B4-BE49-F238E27FC236}">
                <a16:creationId xmlns:a16="http://schemas.microsoft.com/office/drawing/2014/main" id="{5A8D73AC-F449-A850-7F39-E5EDB01CAC1D}"/>
              </a:ext>
            </a:extLst>
          </p:cNvPr>
          <p:cNvSpPr>
            <a:spLocks noGrp="1"/>
          </p:cNvSpPr>
          <p:nvPr>
            <p:ph type="pic" sz="quarter" idx="32"/>
          </p:nvPr>
        </p:nvSpPr>
        <p:spPr>
          <a:xfrm>
            <a:off x="8737636" y="4014897"/>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Tree>
    <p:extLst>
      <p:ext uri="{BB962C8B-B14F-4D97-AF65-F5344CB8AC3E}">
        <p14:creationId xmlns:p14="http://schemas.microsoft.com/office/powerpoint/2010/main" val="2925000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go Only (Full Color)">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D6BFAE-4017-E2C5-D021-8DA7E53C11F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E03C8E19-4B0D-6A24-CB09-2624DB95AEE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284493" y="2676818"/>
            <a:ext cx="7828163" cy="1550988"/>
          </a:xfrm>
          <a:prstGeom prst="rect">
            <a:avLst/>
          </a:prstGeom>
        </p:spPr>
      </p:pic>
    </p:spTree>
    <p:extLst>
      <p:ext uri="{BB962C8B-B14F-4D97-AF65-F5344CB8AC3E}">
        <p14:creationId xmlns:p14="http://schemas.microsoft.com/office/powerpoint/2010/main" val="3564556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 List (3)">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A7AA6847-566C-E2AA-17EE-C8C1FB729623}"/>
              </a:ext>
            </a:extLst>
          </p:cNvPr>
          <p:cNvSpPr>
            <a:spLocks noGrp="1"/>
          </p:cNvSpPr>
          <p:nvPr>
            <p:ph type="body" sz="quarter" idx="19" hasCustomPrompt="1"/>
          </p:nvPr>
        </p:nvSpPr>
        <p:spPr>
          <a:xfrm>
            <a:off x="4541404" y="1982168"/>
            <a:ext cx="3091163" cy="927225"/>
          </a:xfrm>
        </p:spPr>
        <p:txBody>
          <a:bodyPr lIns="0" tIns="0" rIns="0" bIns="0" anchor="b">
            <a:normAutofit/>
          </a:bodyPr>
          <a:lstStyle>
            <a:lvl1pPr marL="0" indent="0">
              <a:buNone/>
              <a:defRPr sz="6000" b="1">
                <a:solidFill>
                  <a:schemeClr val="accent1"/>
                </a:solidFill>
              </a:defRPr>
            </a:lvl1pPr>
          </a:lstStyle>
          <a:p>
            <a:pPr lvl="0"/>
            <a:r>
              <a:rPr lang="en-US" dirty="0"/>
              <a:t>XX</a:t>
            </a:r>
          </a:p>
        </p:txBody>
      </p:sp>
      <p:sp>
        <p:nvSpPr>
          <p:cNvPr id="15" name="Text Placeholder 13">
            <a:extLst>
              <a:ext uri="{FF2B5EF4-FFF2-40B4-BE49-F238E27FC236}">
                <a16:creationId xmlns:a16="http://schemas.microsoft.com/office/drawing/2014/main" id="{DF3AA6BB-D2C2-8853-02C7-1BBB96AE7B7E}"/>
              </a:ext>
            </a:extLst>
          </p:cNvPr>
          <p:cNvSpPr>
            <a:spLocks noGrp="1"/>
          </p:cNvSpPr>
          <p:nvPr>
            <p:ph type="body" sz="quarter" idx="20" hasCustomPrompt="1"/>
          </p:nvPr>
        </p:nvSpPr>
        <p:spPr>
          <a:xfrm>
            <a:off x="380109" y="1982168"/>
            <a:ext cx="3091163" cy="927225"/>
          </a:xfrm>
        </p:spPr>
        <p:txBody>
          <a:bodyPr lIns="0" tIns="0" rIns="0" bIns="0" anchor="b">
            <a:normAutofit/>
          </a:bodyPr>
          <a:lstStyle>
            <a:lvl1pPr marL="0" indent="0">
              <a:buNone/>
              <a:defRPr sz="6000" b="1">
                <a:solidFill>
                  <a:schemeClr val="accent1"/>
                </a:solidFill>
              </a:defRPr>
            </a:lvl1pPr>
          </a:lstStyle>
          <a:p>
            <a:pPr lvl="0"/>
            <a:r>
              <a:rPr lang="en-US" dirty="0"/>
              <a:t>XX</a:t>
            </a:r>
          </a:p>
        </p:txBody>
      </p:sp>
      <p:sp>
        <p:nvSpPr>
          <p:cNvPr id="16" name="Text Placeholder 13">
            <a:extLst>
              <a:ext uri="{FF2B5EF4-FFF2-40B4-BE49-F238E27FC236}">
                <a16:creationId xmlns:a16="http://schemas.microsoft.com/office/drawing/2014/main" id="{29F6AEEA-DD78-137B-99A2-84FA93F349B6}"/>
              </a:ext>
            </a:extLst>
          </p:cNvPr>
          <p:cNvSpPr>
            <a:spLocks noGrp="1"/>
          </p:cNvSpPr>
          <p:nvPr>
            <p:ph type="body" sz="quarter" idx="21" hasCustomPrompt="1"/>
          </p:nvPr>
        </p:nvSpPr>
        <p:spPr>
          <a:xfrm>
            <a:off x="8702699" y="1982168"/>
            <a:ext cx="3117820" cy="927225"/>
          </a:xfrm>
        </p:spPr>
        <p:txBody>
          <a:bodyPr lIns="0" tIns="0" rIns="0" bIns="0" anchor="b">
            <a:normAutofit/>
          </a:bodyPr>
          <a:lstStyle>
            <a:lvl1pPr marL="0" indent="0">
              <a:buNone/>
              <a:defRPr sz="6000" b="1">
                <a:solidFill>
                  <a:schemeClr val="accent1"/>
                </a:solidFill>
              </a:defRPr>
            </a:lvl1pPr>
          </a:lstStyle>
          <a:p>
            <a:pPr lvl="0"/>
            <a:r>
              <a:rPr lang="en-US" dirty="0"/>
              <a:t>XX</a:t>
            </a:r>
          </a:p>
        </p:txBody>
      </p:sp>
      <p:sp>
        <p:nvSpPr>
          <p:cNvPr id="29" name="Graphic 7">
            <a:extLst>
              <a:ext uri="{FF2B5EF4-FFF2-40B4-BE49-F238E27FC236}">
                <a16:creationId xmlns:a16="http://schemas.microsoft.com/office/drawing/2014/main" id="{81BC9573-A743-5110-7311-481BDE76517E}"/>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5" name="Content Placeholder 2">
            <a:extLst>
              <a:ext uri="{FF2B5EF4-FFF2-40B4-BE49-F238E27FC236}">
                <a16:creationId xmlns:a16="http://schemas.microsoft.com/office/drawing/2014/main" id="{683501B4-3A42-BF06-14F5-566E3EF4797C}"/>
              </a:ext>
            </a:extLst>
          </p:cNvPr>
          <p:cNvSpPr>
            <a:spLocks noGrp="1"/>
          </p:cNvSpPr>
          <p:nvPr>
            <p:ph sz="half" idx="15"/>
          </p:nvPr>
        </p:nvSpPr>
        <p:spPr>
          <a:xfrm>
            <a:off x="4541405" y="3215338"/>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8" name="Content Placeholder 2">
            <a:extLst>
              <a:ext uri="{FF2B5EF4-FFF2-40B4-BE49-F238E27FC236}">
                <a16:creationId xmlns:a16="http://schemas.microsoft.com/office/drawing/2014/main" id="{750A9C53-9A18-3F45-F7FB-536EC24F9B60}"/>
              </a:ext>
            </a:extLst>
          </p:cNvPr>
          <p:cNvSpPr>
            <a:spLocks noGrp="1"/>
          </p:cNvSpPr>
          <p:nvPr>
            <p:ph sz="half" idx="25"/>
          </p:nvPr>
        </p:nvSpPr>
        <p:spPr>
          <a:xfrm>
            <a:off x="371741" y="3215338"/>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C75CE9E0-4685-A8B2-405A-4776F0CA6230}"/>
              </a:ext>
            </a:extLst>
          </p:cNvPr>
          <p:cNvSpPr>
            <a:spLocks noGrp="1"/>
          </p:cNvSpPr>
          <p:nvPr>
            <p:ph sz="half" idx="29"/>
          </p:nvPr>
        </p:nvSpPr>
        <p:spPr>
          <a:xfrm>
            <a:off x="8729357" y="3215338"/>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516032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 List (4)">
    <p:spTree>
      <p:nvGrpSpPr>
        <p:cNvPr id="1" name=""/>
        <p:cNvGrpSpPr/>
        <p:nvPr/>
      </p:nvGrpSpPr>
      <p:grpSpPr>
        <a:xfrm>
          <a:off x="0" y="0"/>
          <a:ext cx="0" cy="0"/>
          <a:chOff x="0" y="0"/>
          <a:chExt cx="0" cy="0"/>
        </a:xfrm>
      </p:grpSpPr>
      <p:sp>
        <p:nvSpPr>
          <p:cNvPr id="3" name="Text Placeholder 13">
            <a:extLst>
              <a:ext uri="{FF2B5EF4-FFF2-40B4-BE49-F238E27FC236}">
                <a16:creationId xmlns:a16="http://schemas.microsoft.com/office/drawing/2014/main" id="{60A96C9F-476F-AB1A-37DB-5BBEEC7A2316}"/>
              </a:ext>
            </a:extLst>
          </p:cNvPr>
          <p:cNvSpPr>
            <a:spLocks noGrp="1"/>
          </p:cNvSpPr>
          <p:nvPr>
            <p:ph type="body" sz="quarter" idx="19" hasCustomPrompt="1"/>
          </p:nvPr>
        </p:nvSpPr>
        <p:spPr>
          <a:xfrm>
            <a:off x="3389478" y="1591519"/>
            <a:ext cx="2377778"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4" name="Text Placeholder 13">
            <a:extLst>
              <a:ext uri="{FF2B5EF4-FFF2-40B4-BE49-F238E27FC236}">
                <a16:creationId xmlns:a16="http://schemas.microsoft.com/office/drawing/2014/main" id="{2B0C15AB-C3A9-2469-43CC-818DF8978F7A}"/>
              </a:ext>
            </a:extLst>
          </p:cNvPr>
          <p:cNvSpPr>
            <a:spLocks noGrp="1"/>
          </p:cNvSpPr>
          <p:nvPr>
            <p:ph type="body" sz="quarter" idx="20" hasCustomPrompt="1"/>
          </p:nvPr>
        </p:nvSpPr>
        <p:spPr>
          <a:xfrm>
            <a:off x="380109" y="1591519"/>
            <a:ext cx="2375251"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5" name="Text Placeholder 13">
            <a:extLst>
              <a:ext uri="{FF2B5EF4-FFF2-40B4-BE49-F238E27FC236}">
                <a16:creationId xmlns:a16="http://schemas.microsoft.com/office/drawing/2014/main" id="{BCAB73DE-8670-109E-A20E-750B8A56BDC9}"/>
              </a:ext>
            </a:extLst>
          </p:cNvPr>
          <p:cNvSpPr>
            <a:spLocks noGrp="1"/>
          </p:cNvSpPr>
          <p:nvPr>
            <p:ph type="body" sz="quarter" idx="21" hasCustomPrompt="1"/>
          </p:nvPr>
        </p:nvSpPr>
        <p:spPr>
          <a:xfrm>
            <a:off x="6401375" y="1591519"/>
            <a:ext cx="239057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15" name="Graphic 7">
            <a:extLst>
              <a:ext uri="{FF2B5EF4-FFF2-40B4-BE49-F238E27FC236}">
                <a16:creationId xmlns:a16="http://schemas.microsoft.com/office/drawing/2014/main" id="{3FBF3C4C-B49B-3A82-66A3-05C716DC20FE}"/>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24" name="Content Placeholder 2">
            <a:extLst>
              <a:ext uri="{FF2B5EF4-FFF2-40B4-BE49-F238E27FC236}">
                <a16:creationId xmlns:a16="http://schemas.microsoft.com/office/drawing/2014/main" id="{7E9B28F5-F822-F15B-536D-49015520F04A}"/>
              </a:ext>
            </a:extLst>
          </p:cNvPr>
          <p:cNvSpPr>
            <a:spLocks noGrp="1"/>
          </p:cNvSpPr>
          <p:nvPr>
            <p:ph sz="half" idx="27"/>
          </p:nvPr>
        </p:nvSpPr>
        <p:spPr>
          <a:xfrm>
            <a:off x="9428592" y="2643262"/>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Content Placeholder 2">
            <a:extLst>
              <a:ext uri="{FF2B5EF4-FFF2-40B4-BE49-F238E27FC236}">
                <a16:creationId xmlns:a16="http://schemas.microsoft.com/office/drawing/2014/main" id="{174118C0-8A17-7BB1-90A9-2C9FDA6D3463}"/>
              </a:ext>
            </a:extLst>
          </p:cNvPr>
          <p:cNvSpPr>
            <a:spLocks noGrp="1"/>
          </p:cNvSpPr>
          <p:nvPr>
            <p:ph sz="half" idx="31"/>
          </p:nvPr>
        </p:nvSpPr>
        <p:spPr>
          <a:xfrm>
            <a:off x="6414172" y="2643262"/>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4EEE2C9F-BAF1-2299-8106-F08172985061}"/>
              </a:ext>
            </a:extLst>
          </p:cNvPr>
          <p:cNvSpPr>
            <a:spLocks noGrp="1"/>
          </p:cNvSpPr>
          <p:nvPr>
            <p:ph sz="half" idx="32"/>
          </p:nvPr>
        </p:nvSpPr>
        <p:spPr>
          <a:xfrm>
            <a:off x="3392003" y="2643262"/>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4" name="Content Placeholder 2">
            <a:extLst>
              <a:ext uri="{FF2B5EF4-FFF2-40B4-BE49-F238E27FC236}">
                <a16:creationId xmlns:a16="http://schemas.microsoft.com/office/drawing/2014/main" id="{32A7EEDE-777D-0496-7250-7F06E4EED769}"/>
              </a:ext>
            </a:extLst>
          </p:cNvPr>
          <p:cNvSpPr>
            <a:spLocks noGrp="1"/>
          </p:cNvSpPr>
          <p:nvPr>
            <p:ph sz="half" idx="33"/>
          </p:nvPr>
        </p:nvSpPr>
        <p:spPr>
          <a:xfrm>
            <a:off x="377582" y="2643262"/>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8" name="Text Placeholder 13">
            <a:extLst>
              <a:ext uri="{FF2B5EF4-FFF2-40B4-BE49-F238E27FC236}">
                <a16:creationId xmlns:a16="http://schemas.microsoft.com/office/drawing/2014/main" id="{927DBE03-187C-8AC9-6FAB-CFF978EE78B9}"/>
              </a:ext>
            </a:extLst>
          </p:cNvPr>
          <p:cNvSpPr>
            <a:spLocks noGrp="1"/>
          </p:cNvSpPr>
          <p:nvPr>
            <p:ph type="body" sz="quarter" idx="34" hasCustomPrompt="1"/>
          </p:nvPr>
        </p:nvSpPr>
        <p:spPr>
          <a:xfrm>
            <a:off x="9426070" y="1591519"/>
            <a:ext cx="239057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Tree>
    <p:extLst>
      <p:ext uri="{BB962C8B-B14F-4D97-AF65-F5344CB8AC3E}">
        <p14:creationId xmlns:p14="http://schemas.microsoft.com/office/powerpoint/2010/main" val="395705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 List (6)">
    <p:spTree>
      <p:nvGrpSpPr>
        <p:cNvPr id="1" name=""/>
        <p:cNvGrpSpPr/>
        <p:nvPr/>
      </p:nvGrpSpPr>
      <p:grpSpPr>
        <a:xfrm>
          <a:off x="0" y="0"/>
          <a:ext cx="0" cy="0"/>
          <a:chOff x="0" y="0"/>
          <a:chExt cx="0" cy="0"/>
        </a:xfrm>
      </p:grpSpPr>
      <p:sp>
        <p:nvSpPr>
          <p:cNvPr id="8" name="Text Placeholder 13">
            <a:extLst>
              <a:ext uri="{FF2B5EF4-FFF2-40B4-BE49-F238E27FC236}">
                <a16:creationId xmlns:a16="http://schemas.microsoft.com/office/drawing/2014/main" id="{F856B845-70FB-B98D-4873-D275509843C5}"/>
              </a:ext>
            </a:extLst>
          </p:cNvPr>
          <p:cNvSpPr>
            <a:spLocks noGrp="1"/>
          </p:cNvSpPr>
          <p:nvPr>
            <p:ph type="body" sz="quarter" idx="20" hasCustomPrompt="1"/>
          </p:nvPr>
        </p:nvSpPr>
        <p:spPr>
          <a:xfrm>
            <a:off x="380109" y="1591519"/>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31" name="Graphic 7">
            <a:extLst>
              <a:ext uri="{FF2B5EF4-FFF2-40B4-BE49-F238E27FC236}">
                <a16:creationId xmlns:a16="http://schemas.microsoft.com/office/drawing/2014/main" id="{79A70512-5022-26E8-5B4F-A404A2FCA7BF}"/>
              </a:ext>
            </a:extLst>
          </p:cNvPr>
          <p:cNvSpPr/>
          <p:nvPr userDrawn="1"/>
        </p:nvSpPr>
        <p:spPr>
          <a:xfrm rot="5400000">
            <a:off x="10558690" y="15"/>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5" name="Content Placeholder 2">
            <a:extLst>
              <a:ext uri="{FF2B5EF4-FFF2-40B4-BE49-F238E27FC236}">
                <a16:creationId xmlns:a16="http://schemas.microsoft.com/office/drawing/2014/main" id="{A3DF2171-4F6E-63CC-4D32-36B1FD7F56F7}"/>
              </a:ext>
            </a:extLst>
          </p:cNvPr>
          <p:cNvSpPr>
            <a:spLocks noGrp="1"/>
          </p:cNvSpPr>
          <p:nvPr>
            <p:ph sz="half" idx="15"/>
          </p:nvPr>
        </p:nvSpPr>
        <p:spPr>
          <a:xfrm>
            <a:off x="4541405"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08B531DF-6295-8DBA-6B65-CEDB4AA3887D}"/>
              </a:ext>
            </a:extLst>
          </p:cNvPr>
          <p:cNvSpPr>
            <a:spLocks noGrp="1"/>
          </p:cNvSpPr>
          <p:nvPr>
            <p:ph sz="half" idx="21"/>
          </p:nvPr>
        </p:nvSpPr>
        <p:spPr>
          <a:xfrm>
            <a:off x="4541405"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2" name="Content Placeholder 2">
            <a:extLst>
              <a:ext uri="{FF2B5EF4-FFF2-40B4-BE49-F238E27FC236}">
                <a16:creationId xmlns:a16="http://schemas.microsoft.com/office/drawing/2014/main" id="{D1074EA6-5B2C-38B7-6BB5-609CD10CFB22}"/>
              </a:ext>
            </a:extLst>
          </p:cNvPr>
          <p:cNvSpPr>
            <a:spLocks noGrp="1"/>
          </p:cNvSpPr>
          <p:nvPr>
            <p:ph sz="half" idx="25"/>
          </p:nvPr>
        </p:nvSpPr>
        <p:spPr>
          <a:xfrm>
            <a:off x="371741"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Content Placeholder 2">
            <a:extLst>
              <a:ext uri="{FF2B5EF4-FFF2-40B4-BE49-F238E27FC236}">
                <a16:creationId xmlns:a16="http://schemas.microsoft.com/office/drawing/2014/main" id="{7E9B28F5-F822-F15B-536D-49015520F04A}"/>
              </a:ext>
            </a:extLst>
          </p:cNvPr>
          <p:cNvSpPr>
            <a:spLocks noGrp="1"/>
          </p:cNvSpPr>
          <p:nvPr>
            <p:ph sz="half" idx="27"/>
          </p:nvPr>
        </p:nvSpPr>
        <p:spPr>
          <a:xfrm>
            <a:off x="371741"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6" name="Content Placeholder 2">
            <a:extLst>
              <a:ext uri="{FF2B5EF4-FFF2-40B4-BE49-F238E27FC236}">
                <a16:creationId xmlns:a16="http://schemas.microsoft.com/office/drawing/2014/main" id="{42425AE9-684D-8F64-4A4D-92399BCED0CF}"/>
              </a:ext>
            </a:extLst>
          </p:cNvPr>
          <p:cNvSpPr>
            <a:spLocks noGrp="1"/>
          </p:cNvSpPr>
          <p:nvPr>
            <p:ph sz="half" idx="29"/>
          </p:nvPr>
        </p:nvSpPr>
        <p:spPr>
          <a:xfrm>
            <a:off x="8729357"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8" name="Content Placeholder 2">
            <a:extLst>
              <a:ext uri="{FF2B5EF4-FFF2-40B4-BE49-F238E27FC236}">
                <a16:creationId xmlns:a16="http://schemas.microsoft.com/office/drawing/2014/main" id="{23D85BDB-D596-DE6F-878C-41719CFDAD76}"/>
              </a:ext>
            </a:extLst>
          </p:cNvPr>
          <p:cNvSpPr>
            <a:spLocks noGrp="1"/>
          </p:cNvSpPr>
          <p:nvPr>
            <p:ph sz="half" idx="31"/>
          </p:nvPr>
        </p:nvSpPr>
        <p:spPr>
          <a:xfrm>
            <a:off x="8729357"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9" name="Text Placeholder 13">
            <a:extLst>
              <a:ext uri="{FF2B5EF4-FFF2-40B4-BE49-F238E27FC236}">
                <a16:creationId xmlns:a16="http://schemas.microsoft.com/office/drawing/2014/main" id="{324049E9-FA7B-EAF5-76CC-43194C92130D}"/>
              </a:ext>
            </a:extLst>
          </p:cNvPr>
          <p:cNvSpPr>
            <a:spLocks noGrp="1"/>
          </p:cNvSpPr>
          <p:nvPr>
            <p:ph type="body" sz="quarter" idx="33" hasCustomPrompt="1"/>
          </p:nvPr>
        </p:nvSpPr>
        <p:spPr>
          <a:xfrm>
            <a:off x="4541405" y="1591519"/>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11" name="Text Placeholder 13">
            <a:extLst>
              <a:ext uri="{FF2B5EF4-FFF2-40B4-BE49-F238E27FC236}">
                <a16:creationId xmlns:a16="http://schemas.microsoft.com/office/drawing/2014/main" id="{0EF45B65-0F1B-513B-A420-BDBC90783715}"/>
              </a:ext>
            </a:extLst>
          </p:cNvPr>
          <p:cNvSpPr>
            <a:spLocks noGrp="1"/>
          </p:cNvSpPr>
          <p:nvPr>
            <p:ph type="body" sz="quarter" idx="34" hasCustomPrompt="1"/>
          </p:nvPr>
        </p:nvSpPr>
        <p:spPr>
          <a:xfrm>
            <a:off x="8729357" y="1591519"/>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12" name="Text Placeholder 13">
            <a:extLst>
              <a:ext uri="{FF2B5EF4-FFF2-40B4-BE49-F238E27FC236}">
                <a16:creationId xmlns:a16="http://schemas.microsoft.com/office/drawing/2014/main" id="{995536DA-05B8-E8B8-7B42-B564C36F914A}"/>
              </a:ext>
            </a:extLst>
          </p:cNvPr>
          <p:cNvSpPr>
            <a:spLocks noGrp="1"/>
          </p:cNvSpPr>
          <p:nvPr>
            <p:ph type="body" sz="quarter" idx="35" hasCustomPrompt="1"/>
          </p:nvPr>
        </p:nvSpPr>
        <p:spPr>
          <a:xfrm>
            <a:off x="380109" y="4005731"/>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14" name="Text Placeholder 13">
            <a:extLst>
              <a:ext uri="{FF2B5EF4-FFF2-40B4-BE49-F238E27FC236}">
                <a16:creationId xmlns:a16="http://schemas.microsoft.com/office/drawing/2014/main" id="{64E6A016-BF2C-4220-2BDF-E2D4D073AD50}"/>
              </a:ext>
            </a:extLst>
          </p:cNvPr>
          <p:cNvSpPr>
            <a:spLocks noGrp="1"/>
          </p:cNvSpPr>
          <p:nvPr>
            <p:ph type="body" sz="quarter" idx="37" hasCustomPrompt="1"/>
          </p:nvPr>
        </p:nvSpPr>
        <p:spPr>
          <a:xfrm>
            <a:off x="4541405" y="4005731"/>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17" name="Text Placeholder 13">
            <a:extLst>
              <a:ext uri="{FF2B5EF4-FFF2-40B4-BE49-F238E27FC236}">
                <a16:creationId xmlns:a16="http://schemas.microsoft.com/office/drawing/2014/main" id="{1F687CF4-2135-6635-A0E6-1D5C775B8953}"/>
              </a:ext>
            </a:extLst>
          </p:cNvPr>
          <p:cNvSpPr>
            <a:spLocks noGrp="1"/>
          </p:cNvSpPr>
          <p:nvPr>
            <p:ph type="body" sz="quarter" idx="38" hasCustomPrompt="1"/>
          </p:nvPr>
        </p:nvSpPr>
        <p:spPr>
          <a:xfrm>
            <a:off x="8729357" y="4005731"/>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Tree>
    <p:extLst>
      <p:ext uri="{BB962C8B-B14F-4D97-AF65-F5344CB8AC3E}">
        <p14:creationId xmlns:p14="http://schemas.microsoft.com/office/powerpoint/2010/main" val="18217819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llar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580D66-B9AD-95C3-5713-6E327C39CFFA}"/>
              </a:ext>
            </a:extLst>
          </p:cNvPr>
          <p:cNvSpPr/>
          <p:nvPr userDrawn="1"/>
        </p:nvSpPr>
        <p:spPr>
          <a:xfrm>
            <a:off x="390730" y="1485253"/>
            <a:ext cx="1927188" cy="438474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493B840-6F69-1593-B852-F699B8248BBA}"/>
              </a:ext>
            </a:extLst>
          </p:cNvPr>
          <p:cNvSpPr/>
          <p:nvPr userDrawn="1"/>
        </p:nvSpPr>
        <p:spPr>
          <a:xfrm>
            <a:off x="2760415" y="1485253"/>
            <a:ext cx="1927188" cy="438474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25BB1B-0BF4-B837-6AAB-CBCEA3F068AF}"/>
              </a:ext>
            </a:extLst>
          </p:cNvPr>
          <p:cNvSpPr/>
          <p:nvPr userDrawn="1"/>
        </p:nvSpPr>
        <p:spPr>
          <a:xfrm>
            <a:off x="5130100" y="1485253"/>
            <a:ext cx="1927188" cy="438474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9463F90-49C2-9FC8-94A1-897C896A76A5}"/>
              </a:ext>
            </a:extLst>
          </p:cNvPr>
          <p:cNvSpPr/>
          <p:nvPr userDrawn="1"/>
        </p:nvSpPr>
        <p:spPr>
          <a:xfrm>
            <a:off x="7499785" y="1485253"/>
            <a:ext cx="1927188" cy="438474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E8ACFCE-8CB4-3ADE-26EF-E7A5D49083A7}"/>
              </a:ext>
            </a:extLst>
          </p:cNvPr>
          <p:cNvSpPr/>
          <p:nvPr userDrawn="1"/>
        </p:nvSpPr>
        <p:spPr>
          <a:xfrm>
            <a:off x="9869468" y="1485253"/>
            <a:ext cx="1927188" cy="438474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22" name="Content Placeholder 2">
            <a:extLst>
              <a:ext uri="{FF2B5EF4-FFF2-40B4-BE49-F238E27FC236}">
                <a16:creationId xmlns:a16="http://schemas.microsoft.com/office/drawing/2014/main" id="{D1074EA6-5B2C-38B7-6BB5-609CD10CFB22}"/>
              </a:ext>
            </a:extLst>
          </p:cNvPr>
          <p:cNvSpPr>
            <a:spLocks noGrp="1"/>
          </p:cNvSpPr>
          <p:nvPr>
            <p:ph sz="half" idx="25"/>
          </p:nvPr>
        </p:nvSpPr>
        <p:spPr>
          <a:xfrm>
            <a:off x="632873" y="2814280"/>
            <a:ext cx="1442903" cy="747897"/>
          </a:xfrm>
        </p:spPr>
        <p:txBody>
          <a:bodyPr wrap="square" lIns="0" tIns="0" rIns="0" bIns="0">
            <a:spAutoFit/>
          </a:bodyPr>
          <a:lstStyle>
            <a:lvl1pPr marL="0" indent="0" algn="ctr">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Picture Placeholder 14">
            <a:extLst>
              <a:ext uri="{FF2B5EF4-FFF2-40B4-BE49-F238E27FC236}">
                <a16:creationId xmlns:a16="http://schemas.microsoft.com/office/drawing/2014/main" id="{7763AEF1-73A5-9AD3-3FEF-B4F066F8AE64}"/>
              </a:ext>
            </a:extLst>
          </p:cNvPr>
          <p:cNvSpPr>
            <a:spLocks noGrp="1"/>
          </p:cNvSpPr>
          <p:nvPr>
            <p:ph type="pic" sz="quarter" idx="26"/>
          </p:nvPr>
        </p:nvSpPr>
        <p:spPr>
          <a:xfrm>
            <a:off x="975445" y="1839865"/>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1" name="Content Placeholder 2">
            <a:extLst>
              <a:ext uri="{FF2B5EF4-FFF2-40B4-BE49-F238E27FC236}">
                <a16:creationId xmlns:a16="http://schemas.microsoft.com/office/drawing/2014/main" id="{6FCA3A84-8CFF-B62A-EAAC-0886BF87CA74}"/>
              </a:ext>
            </a:extLst>
          </p:cNvPr>
          <p:cNvSpPr>
            <a:spLocks noGrp="1"/>
          </p:cNvSpPr>
          <p:nvPr>
            <p:ph sz="half" idx="27"/>
          </p:nvPr>
        </p:nvSpPr>
        <p:spPr>
          <a:xfrm>
            <a:off x="3002558" y="2814280"/>
            <a:ext cx="1442903" cy="747897"/>
          </a:xfrm>
        </p:spPr>
        <p:txBody>
          <a:bodyPr wrap="square" lIns="0" tIns="0" rIns="0" bIns="0">
            <a:spAutoFit/>
          </a:bodyPr>
          <a:lstStyle>
            <a:lvl1pPr marL="0" indent="0" algn="ctr">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Picture Placeholder 14">
            <a:extLst>
              <a:ext uri="{FF2B5EF4-FFF2-40B4-BE49-F238E27FC236}">
                <a16:creationId xmlns:a16="http://schemas.microsoft.com/office/drawing/2014/main" id="{B7154480-617F-4890-E5C3-36B2EC7A1835}"/>
              </a:ext>
            </a:extLst>
          </p:cNvPr>
          <p:cNvSpPr>
            <a:spLocks noGrp="1"/>
          </p:cNvSpPr>
          <p:nvPr>
            <p:ph type="pic" sz="quarter" idx="28"/>
          </p:nvPr>
        </p:nvSpPr>
        <p:spPr>
          <a:xfrm>
            <a:off x="3345130" y="1839865"/>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6" name="Content Placeholder 2">
            <a:extLst>
              <a:ext uri="{FF2B5EF4-FFF2-40B4-BE49-F238E27FC236}">
                <a16:creationId xmlns:a16="http://schemas.microsoft.com/office/drawing/2014/main" id="{DD62AE62-4E50-9966-5460-E898E0C386E5}"/>
              </a:ext>
            </a:extLst>
          </p:cNvPr>
          <p:cNvSpPr>
            <a:spLocks noGrp="1"/>
          </p:cNvSpPr>
          <p:nvPr>
            <p:ph sz="half" idx="29"/>
          </p:nvPr>
        </p:nvSpPr>
        <p:spPr>
          <a:xfrm>
            <a:off x="5374549" y="2814280"/>
            <a:ext cx="1442903" cy="747897"/>
          </a:xfrm>
        </p:spPr>
        <p:txBody>
          <a:bodyPr wrap="square" lIns="0" tIns="0" rIns="0" bIns="0">
            <a:spAutoFit/>
          </a:bodyPr>
          <a:lstStyle>
            <a:lvl1pPr marL="0" indent="0" algn="ctr">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7" name="Picture Placeholder 14">
            <a:extLst>
              <a:ext uri="{FF2B5EF4-FFF2-40B4-BE49-F238E27FC236}">
                <a16:creationId xmlns:a16="http://schemas.microsoft.com/office/drawing/2014/main" id="{0B721B59-2085-B8AB-092D-67C09F45A5C3}"/>
              </a:ext>
            </a:extLst>
          </p:cNvPr>
          <p:cNvSpPr>
            <a:spLocks noGrp="1"/>
          </p:cNvSpPr>
          <p:nvPr>
            <p:ph type="pic" sz="quarter" idx="30"/>
          </p:nvPr>
        </p:nvSpPr>
        <p:spPr>
          <a:xfrm>
            <a:off x="5717121" y="1839865"/>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4C3E4234-1880-827C-6C3D-F97DD77853E6}"/>
              </a:ext>
            </a:extLst>
          </p:cNvPr>
          <p:cNvSpPr>
            <a:spLocks noGrp="1"/>
          </p:cNvSpPr>
          <p:nvPr>
            <p:ph sz="half" idx="31"/>
          </p:nvPr>
        </p:nvSpPr>
        <p:spPr>
          <a:xfrm>
            <a:off x="7741928" y="2814280"/>
            <a:ext cx="1442903" cy="747897"/>
          </a:xfrm>
        </p:spPr>
        <p:txBody>
          <a:bodyPr wrap="square" lIns="0" tIns="0" rIns="0" bIns="0">
            <a:spAutoFit/>
          </a:bodyPr>
          <a:lstStyle>
            <a:lvl1pPr marL="0" indent="0" algn="ctr">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0" name="Picture Placeholder 14">
            <a:extLst>
              <a:ext uri="{FF2B5EF4-FFF2-40B4-BE49-F238E27FC236}">
                <a16:creationId xmlns:a16="http://schemas.microsoft.com/office/drawing/2014/main" id="{6C00632E-9824-884E-89C1-3F057D9E45DF}"/>
              </a:ext>
            </a:extLst>
          </p:cNvPr>
          <p:cNvSpPr>
            <a:spLocks noGrp="1"/>
          </p:cNvSpPr>
          <p:nvPr>
            <p:ph type="pic" sz="quarter" idx="32"/>
          </p:nvPr>
        </p:nvSpPr>
        <p:spPr>
          <a:xfrm>
            <a:off x="8084500" y="1839865"/>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32" name="Content Placeholder 2">
            <a:extLst>
              <a:ext uri="{FF2B5EF4-FFF2-40B4-BE49-F238E27FC236}">
                <a16:creationId xmlns:a16="http://schemas.microsoft.com/office/drawing/2014/main" id="{130FFEF7-9A35-6E11-F052-66185A672316}"/>
              </a:ext>
            </a:extLst>
          </p:cNvPr>
          <p:cNvSpPr>
            <a:spLocks noGrp="1"/>
          </p:cNvSpPr>
          <p:nvPr>
            <p:ph sz="half" idx="33"/>
          </p:nvPr>
        </p:nvSpPr>
        <p:spPr>
          <a:xfrm>
            <a:off x="10109307" y="2814280"/>
            <a:ext cx="1442903" cy="747897"/>
          </a:xfrm>
        </p:spPr>
        <p:txBody>
          <a:bodyPr wrap="square" lIns="0" tIns="0" rIns="0" bIns="0">
            <a:spAutoFit/>
          </a:bodyPr>
          <a:lstStyle>
            <a:lvl1pPr marL="0" indent="0" algn="ctr">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3" name="Picture Placeholder 14">
            <a:extLst>
              <a:ext uri="{FF2B5EF4-FFF2-40B4-BE49-F238E27FC236}">
                <a16:creationId xmlns:a16="http://schemas.microsoft.com/office/drawing/2014/main" id="{C6938E13-070A-A4C9-3D1D-5981D1495E49}"/>
              </a:ext>
            </a:extLst>
          </p:cNvPr>
          <p:cNvSpPr>
            <a:spLocks noGrp="1"/>
          </p:cNvSpPr>
          <p:nvPr>
            <p:ph type="pic" sz="quarter" idx="34"/>
          </p:nvPr>
        </p:nvSpPr>
        <p:spPr>
          <a:xfrm>
            <a:off x="10451879" y="1839865"/>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Tree>
    <p:extLst>
      <p:ext uri="{BB962C8B-B14F-4D97-AF65-F5344CB8AC3E}">
        <p14:creationId xmlns:p14="http://schemas.microsoft.com/office/powerpoint/2010/main" val="12938012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ld vs. Ne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7D1941-5E20-893E-8480-2B81314043EB}"/>
              </a:ext>
            </a:extLst>
          </p:cNvPr>
          <p:cNvSpPr/>
          <p:nvPr userDrawn="1"/>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F1DB8A-B617-1152-9F68-3D852311546E}"/>
              </a:ext>
            </a:extLst>
          </p:cNvPr>
          <p:cNvSpPr>
            <a:spLocks noGrp="1"/>
          </p:cNvSpPr>
          <p:nvPr>
            <p:ph type="title"/>
          </p:nvPr>
        </p:nvSpPr>
        <p:spPr>
          <a:xfrm>
            <a:off x="381000" y="381000"/>
            <a:ext cx="5254925" cy="553998"/>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69CF78A2-AFCC-3169-9B92-4A7E6E2C4C04}"/>
              </a:ext>
            </a:extLst>
          </p:cNvPr>
          <p:cNvSpPr>
            <a:spLocks noGrp="1"/>
          </p:cNvSpPr>
          <p:nvPr>
            <p:ph type="sldNum" sz="quarter" idx="10"/>
          </p:nvPr>
        </p:nvSpPr>
        <p:spPr/>
        <p:txBody>
          <a:bodyPr/>
          <a:lstStyle>
            <a:lvl1pPr>
              <a:defRPr>
                <a:solidFill>
                  <a:schemeClr val="bg1"/>
                </a:solidFill>
              </a:defRPr>
            </a:lvl1pPr>
          </a:lstStyle>
          <a:p>
            <a:fld id="{676C752E-1030-904C-9DAC-D18E3207C107}" type="slidenum">
              <a:rPr lang="en-US" smtClean="0"/>
              <a:pPr/>
              <a:t>‹#›</a:t>
            </a:fld>
            <a:endParaRPr lang="en-US" dirty="0"/>
          </a:p>
        </p:txBody>
      </p:sp>
      <p:sp>
        <p:nvSpPr>
          <p:cNvPr id="6" name="Content Placeholder 2">
            <a:extLst>
              <a:ext uri="{FF2B5EF4-FFF2-40B4-BE49-F238E27FC236}">
                <a16:creationId xmlns:a16="http://schemas.microsoft.com/office/drawing/2014/main" id="{471AE50A-5F49-C3AA-1442-5F65760A53BF}"/>
              </a:ext>
            </a:extLst>
          </p:cNvPr>
          <p:cNvSpPr>
            <a:spLocks noGrp="1"/>
          </p:cNvSpPr>
          <p:nvPr>
            <p:ph sz="half" idx="1"/>
          </p:nvPr>
        </p:nvSpPr>
        <p:spPr>
          <a:xfrm>
            <a:off x="381000" y="1444238"/>
            <a:ext cx="4423499" cy="5048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a:extLst>
              <a:ext uri="{FF2B5EF4-FFF2-40B4-BE49-F238E27FC236}">
                <a16:creationId xmlns:a16="http://schemas.microsoft.com/office/drawing/2014/main" id="{238DF94C-D46E-2339-ED46-F2E523CAC23E}"/>
              </a:ext>
            </a:extLst>
          </p:cNvPr>
          <p:cNvSpPr>
            <a:spLocks noGrp="1"/>
          </p:cNvSpPr>
          <p:nvPr>
            <p:ph sz="half" idx="2"/>
          </p:nvPr>
        </p:nvSpPr>
        <p:spPr>
          <a:xfrm>
            <a:off x="7387501" y="1444238"/>
            <a:ext cx="4423499" cy="504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3BFD321B-3FC5-C36B-57C3-B6CAF177A2C6}"/>
              </a:ext>
            </a:extLst>
          </p:cNvPr>
          <p:cNvSpPr/>
          <p:nvPr userDrawn="1"/>
        </p:nvSpPr>
        <p:spPr>
          <a:xfrm>
            <a:off x="3013494" y="6477000"/>
            <a:ext cx="3082506"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68FC3214-AC8E-6E6F-A9AC-57F788CCB854}"/>
              </a:ext>
            </a:extLst>
          </p:cNvPr>
          <p:cNvCxnSpPr>
            <a:cxnSpLocks/>
          </p:cNvCxnSpPr>
          <p:nvPr userDrawn="1"/>
        </p:nvCxnSpPr>
        <p:spPr>
          <a:xfrm flipH="1">
            <a:off x="5239109" y="3968556"/>
            <a:ext cx="856891" cy="0"/>
          </a:xfrm>
          <a:prstGeom prst="line">
            <a:avLst/>
          </a:prstGeom>
          <a:ln w="3175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54B5ADF-4891-3C1C-8223-B8EF1724DD27}"/>
              </a:ext>
            </a:extLst>
          </p:cNvPr>
          <p:cNvCxnSpPr>
            <a:cxnSpLocks/>
          </p:cNvCxnSpPr>
          <p:nvPr userDrawn="1"/>
        </p:nvCxnSpPr>
        <p:spPr>
          <a:xfrm flipH="1">
            <a:off x="6096000" y="3968556"/>
            <a:ext cx="856891" cy="0"/>
          </a:xfrm>
          <a:prstGeom prst="line">
            <a:avLst/>
          </a:prstGeom>
          <a:ln w="3175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E6EA105-562A-EFB4-55AA-AB5478B58761}"/>
              </a:ext>
            </a:extLst>
          </p:cNvPr>
          <p:cNvSpPr/>
          <p:nvPr userDrawn="1"/>
        </p:nvSpPr>
        <p:spPr>
          <a:xfrm rot="2700000">
            <a:off x="6052734" y="3606246"/>
            <a:ext cx="724618" cy="724618"/>
          </a:xfrm>
          <a:custGeom>
            <a:avLst/>
            <a:gdLst>
              <a:gd name="connsiteX0" fmla="*/ 0 w 1305464"/>
              <a:gd name="connsiteY0" fmla="*/ 0 h 1305464"/>
              <a:gd name="connsiteX1" fmla="*/ 1305464 w 1305464"/>
              <a:gd name="connsiteY1" fmla="*/ 0 h 1305464"/>
              <a:gd name="connsiteX2" fmla="*/ 1305464 w 1305464"/>
              <a:gd name="connsiteY2" fmla="*/ 1305464 h 1305464"/>
              <a:gd name="connsiteX3" fmla="*/ 0 w 1305464"/>
              <a:gd name="connsiteY3" fmla="*/ 1305464 h 1305464"/>
              <a:gd name="connsiteX4" fmla="*/ 0 w 1305464"/>
              <a:gd name="connsiteY4" fmla="*/ 0 h 1305464"/>
              <a:gd name="connsiteX0" fmla="*/ 0 w 1305464"/>
              <a:gd name="connsiteY0" fmla="*/ 1305464 h 1396904"/>
              <a:gd name="connsiteX1" fmla="*/ 0 w 1305464"/>
              <a:gd name="connsiteY1" fmla="*/ 0 h 1396904"/>
              <a:gd name="connsiteX2" fmla="*/ 1305464 w 1305464"/>
              <a:gd name="connsiteY2" fmla="*/ 0 h 1396904"/>
              <a:gd name="connsiteX3" fmla="*/ 1305464 w 1305464"/>
              <a:gd name="connsiteY3" fmla="*/ 1305464 h 1396904"/>
              <a:gd name="connsiteX4" fmla="*/ 91440 w 1305464"/>
              <a:gd name="connsiteY4" fmla="*/ 1396904 h 1396904"/>
              <a:gd name="connsiteX0" fmla="*/ 0 w 1305464"/>
              <a:gd name="connsiteY0" fmla="*/ 1305464 h 1305464"/>
              <a:gd name="connsiteX1" fmla="*/ 0 w 1305464"/>
              <a:gd name="connsiteY1" fmla="*/ 0 h 1305464"/>
              <a:gd name="connsiteX2" fmla="*/ 1305464 w 1305464"/>
              <a:gd name="connsiteY2" fmla="*/ 0 h 1305464"/>
              <a:gd name="connsiteX3" fmla="*/ 1305464 w 1305464"/>
              <a:gd name="connsiteY3" fmla="*/ 1305464 h 1305464"/>
              <a:gd name="connsiteX0" fmla="*/ 0 w 1305464"/>
              <a:gd name="connsiteY0" fmla="*/ 0 h 1305464"/>
              <a:gd name="connsiteX1" fmla="*/ 1305464 w 1305464"/>
              <a:gd name="connsiteY1" fmla="*/ 0 h 1305464"/>
              <a:gd name="connsiteX2" fmla="*/ 1305464 w 1305464"/>
              <a:gd name="connsiteY2" fmla="*/ 1305464 h 1305464"/>
            </a:gdLst>
            <a:ahLst/>
            <a:cxnLst>
              <a:cxn ang="0">
                <a:pos x="connsiteX0" y="connsiteY0"/>
              </a:cxn>
              <a:cxn ang="0">
                <a:pos x="connsiteX1" y="connsiteY1"/>
              </a:cxn>
              <a:cxn ang="0">
                <a:pos x="connsiteX2" y="connsiteY2"/>
              </a:cxn>
            </a:cxnLst>
            <a:rect l="l" t="t" r="r" b="b"/>
            <a:pathLst>
              <a:path w="1305464" h="1305464">
                <a:moveTo>
                  <a:pt x="0" y="0"/>
                </a:moveTo>
                <a:lnTo>
                  <a:pt x="1305464" y="0"/>
                </a:lnTo>
                <a:lnTo>
                  <a:pt x="1305464" y="1305464"/>
                </a:lnTo>
              </a:path>
            </a:pathLst>
          </a:custGeom>
          <a:ln w="3175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00381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247C3EF9-B121-791A-5E8B-9C199FB845D4}"/>
              </a:ext>
            </a:extLst>
          </p:cNvPr>
          <p:cNvSpPr/>
          <p:nvPr userDrawn="1"/>
        </p:nvSpPr>
        <p:spPr>
          <a:xfrm>
            <a:off x="9340850" y="4006850"/>
            <a:ext cx="2851150" cy="2851150"/>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1270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5395957" cy="1107996"/>
          </a:xfrm>
        </p:spPr>
        <p:txBody>
          <a:bodyPr wrap="square">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8" name="Picture Placeholder 7">
            <a:extLst>
              <a:ext uri="{FF2B5EF4-FFF2-40B4-BE49-F238E27FC236}">
                <a16:creationId xmlns:a16="http://schemas.microsoft.com/office/drawing/2014/main" id="{449CED14-15E9-E3D8-5C29-5A53E1D25B56}"/>
              </a:ext>
            </a:extLst>
          </p:cNvPr>
          <p:cNvSpPr>
            <a:spLocks noGrp="1"/>
          </p:cNvSpPr>
          <p:nvPr>
            <p:ph type="pic" sz="quarter" idx="13"/>
          </p:nvPr>
        </p:nvSpPr>
        <p:spPr>
          <a:xfrm>
            <a:off x="6565900" y="845343"/>
            <a:ext cx="4786694" cy="5167313"/>
          </a:xfrm>
        </p:spPr>
        <p:txBody>
          <a:bodyPr anchor="ctr"/>
          <a:lstStyle>
            <a:lvl1pPr marL="0" indent="0" algn="ctr">
              <a:buNone/>
              <a:defRPr/>
            </a:lvl1pPr>
          </a:lstStyle>
          <a:p>
            <a:r>
              <a:rPr lang="en-US"/>
              <a:t>Click icon to add picture</a:t>
            </a:r>
            <a:endParaRPr lang="en-US" dirty="0"/>
          </a:p>
        </p:txBody>
      </p:sp>
      <p:pic>
        <p:nvPicPr>
          <p:cNvPr id="10" name="Graphic 9">
            <a:extLst>
              <a:ext uri="{FF2B5EF4-FFF2-40B4-BE49-F238E27FC236}">
                <a16:creationId xmlns:a16="http://schemas.microsoft.com/office/drawing/2014/main" id="{F50FDBC3-9227-7FD3-2DD6-BC53432847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6200000">
            <a:off x="6562724" y="380999"/>
            <a:ext cx="464343" cy="464343"/>
          </a:xfrm>
          <a:prstGeom prst="rect">
            <a:avLst/>
          </a:prstGeom>
        </p:spPr>
      </p:pic>
    </p:spTree>
    <p:extLst>
      <p:ext uri="{BB962C8B-B14F-4D97-AF65-F5344CB8AC3E}">
        <p14:creationId xmlns:p14="http://schemas.microsoft.com/office/powerpoint/2010/main" val="2595549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6426537" y="381000"/>
            <a:ext cx="5395957" cy="1107996"/>
          </a:xfrm>
        </p:spPr>
        <p:txBody>
          <a:bodyPr>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6426537"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4" name="Oval 8">
            <a:extLst>
              <a:ext uri="{FF2B5EF4-FFF2-40B4-BE49-F238E27FC236}">
                <a16:creationId xmlns:a16="http://schemas.microsoft.com/office/drawing/2014/main" id="{7CACC6FF-F4C0-7BA0-ECD8-DC6690F44D75}"/>
              </a:ext>
            </a:extLst>
          </p:cNvPr>
          <p:cNvSpPr/>
          <p:nvPr userDrawn="1"/>
        </p:nvSpPr>
        <p:spPr>
          <a:xfrm rot="10800000">
            <a:off x="0" y="0"/>
            <a:ext cx="2851150" cy="2851150"/>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1270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7">
            <a:extLst>
              <a:ext uri="{FF2B5EF4-FFF2-40B4-BE49-F238E27FC236}">
                <a16:creationId xmlns:a16="http://schemas.microsoft.com/office/drawing/2014/main" id="{A68315BD-7C56-E8B7-EFFB-E872481D7DCE}"/>
              </a:ext>
            </a:extLst>
          </p:cNvPr>
          <p:cNvSpPr>
            <a:spLocks noGrp="1"/>
          </p:cNvSpPr>
          <p:nvPr>
            <p:ph type="pic" sz="quarter" idx="14"/>
          </p:nvPr>
        </p:nvSpPr>
        <p:spPr>
          <a:xfrm>
            <a:off x="863600" y="845343"/>
            <a:ext cx="4786694" cy="5167313"/>
          </a:xfrm>
        </p:spPr>
        <p:txBody>
          <a:bodyPr anchor="ctr"/>
          <a:lstStyle>
            <a:lvl1pPr marL="0" indent="0" algn="ctr">
              <a:buNone/>
              <a:defRPr/>
            </a:lvl1pPr>
          </a:lstStyle>
          <a:p>
            <a:r>
              <a:rPr lang="en-US"/>
              <a:t>Click icon to add picture</a:t>
            </a:r>
            <a:endParaRPr lang="en-US" dirty="0"/>
          </a:p>
        </p:txBody>
      </p:sp>
      <p:pic>
        <p:nvPicPr>
          <p:cNvPr id="9" name="Graphic 8">
            <a:extLst>
              <a:ext uri="{FF2B5EF4-FFF2-40B4-BE49-F238E27FC236}">
                <a16:creationId xmlns:a16="http://schemas.microsoft.com/office/drawing/2014/main" id="{F700CBC0-4336-2213-A375-464803CE846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5185950" y="6012656"/>
            <a:ext cx="464344" cy="464344"/>
          </a:xfrm>
          <a:prstGeom prst="rect">
            <a:avLst/>
          </a:prstGeom>
        </p:spPr>
      </p:pic>
    </p:spTree>
    <p:extLst>
      <p:ext uri="{BB962C8B-B14F-4D97-AF65-F5344CB8AC3E}">
        <p14:creationId xmlns:p14="http://schemas.microsoft.com/office/powerpoint/2010/main" val="358734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obile UI Righ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795748E-CAE9-87BA-993D-D05C036E19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19521" y="-1"/>
            <a:ext cx="5872479" cy="6321189"/>
          </a:xfrm>
          <a:prstGeom prst="rect">
            <a:avLst/>
          </a:prstGeom>
        </p:spPr>
      </p:pic>
      <p:pic>
        <p:nvPicPr>
          <p:cNvPr id="5" name="Graphic 4">
            <a:extLst>
              <a:ext uri="{FF2B5EF4-FFF2-40B4-BE49-F238E27FC236}">
                <a16:creationId xmlns:a16="http://schemas.microsoft.com/office/drawing/2014/main" id="{CE50B6DA-4F6F-8122-124C-C3F39018D54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891156" y="560565"/>
            <a:ext cx="3003531" cy="5784578"/>
          </a:xfrm>
          <a:prstGeom prst="rect">
            <a:avLst/>
          </a:prstGeom>
        </p:spPr>
      </p:pic>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5395957" cy="1107996"/>
          </a:xfrm>
        </p:spPr>
        <p:txBody>
          <a:bodyPr wrap="square">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8" name="Oval 7">
            <a:extLst>
              <a:ext uri="{FF2B5EF4-FFF2-40B4-BE49-F238E27FC236}">
                <a16:creationId xmlns:a16="http://schemas.microsoft.com/office/drawing/2014/main" id="{B47B88BD-3BD1-0054-887F-21667A04CA29}"/>
              </a:ext>
            </a:extLst>
          </p:cNvPr>
          <p:cNvSpPr/>
          <p:nvPr userDrawn="1"/>
        </p:nvSpPr>
        <p:spPr>
          <a:xfrm>
            <a:off x="7622573" y="5941494"/>
            <a:ext cx="711882" cy="711882"/>
          </a:xfrm>
          <a:custGeom>
            <a:avLst/>
            <a:gdLst>
              <a:gd name="connsiteX0" fmla="*/ 0 w 1156772"/>
              <a:gd name="connsiteY0" fmla="*/ 578386 h 1156772"/>
              <a:gd name="connsiteX1" fmla="*/ 578386 w 1156772"/>
              <a:gd name="connsiteY1" fmla="*/ 0 h 1156772"/>
              <a:gd name="connsiteX2" fmla="*/ 1156772 w 1156772"/>
              <a:gd name="connsiteY2" fmla="*/ 578386 h 1156772"/>
              <a:gd name="connsiteX3" fmla="*/ 578386 w 1156772"/>
              <a:gd name="connsiteY3" fmla="*/ 1156772 h 1156772"/>
              <a:gd name="connsiteX4" fmla="*/ 0 w 1156772"/>
              <a:gd name="connsiteY4" fmla="*/ 578386 h 1156772"/>
              <a:gd name="connsiteX0" fmla="*/ 1156772 w 1248212"/>
              <a:gd name="connsiteY0" fmla="*/ 578386 h 1156772"/>
              <a:gd name="connsiteX1" fmla="*/ 578386 w 1248212"/>
              <a:gd name="connsiteY1" fmla="*/ 1156772 h 1156772"/>
              <a:gd name="connsiteX2" fmla="*/ 0 w 1248212"/>
              <a:gd name="connsiteY2" fmla="*/ 578386 h 1156772"/>
              <a:gd name="connsiteX3" fmla="*/ 578386 w 1248212"/>
              <a:gd name="connsiteY3" fmla="*/ 0 h 1156772"/>
              <a:gd name="connsiteX4" fmla="*/ 1248212 w 1248212"/>
              <a:gd name="connsiteY4" fmla="*/ 669826 h 1156772"/>
              <a:gd name="connsiteX0" fmla="*/ 1156772 w 1156772"/>
              <a:gd name="connsiteY0" fmla="*/ 578386 h 1156772"/>
              <a:gd name="connsiteX1" fmla="*/ 578386 w 1156772"/>
              <a:gd name="connsiteY1" fmla="*/ 1156772 h 1156772"/>
              <a:gd name="connsiteX2" fmla="*/ 0 w 1156772"/>
              <a:gd name="connsiteY2" fmla="*/ 578386 h 1156772"/>
              <a:gd name="connsiteX3" fmla="*/ 578386 w 1156772"/>
              <a:gd name="connsiteY3" fmla="*/ 0 h 1156772"/>
              <a:gd name="connsiteX0" fmla="*/ 1156772 w 1156772"/>
              <a:gd name="connsiteY0" fmla="*/ 0 h 578386"/>
              <a:gd name="connsiteX1" fmla="*/ 578386 w 1156772"/>
              <a:gd name="connsiteY1" fmla="*/ 578386 h 578386"/>
              <a:gd name="connsiteX2" fmla="*/ 0 w 1156772"/>
              <a:gd name="connsiteY2" fmla="*/ 0 h 578386"/>
              <a:gd name="connsiteX0" fmla="*/ 578386 w 578386"/>
              <a:gd name="connsiteY0" fmla="*/ 578386 h 578386"/>
              <a:gd name="connsiteX1" fmla="*/ 0 w 578386"/>
              <a:gd name="connsiteY1" fmla="*/ 0 h 578386"/>
            </a:gdLst>
            <a:ahLst/>
            <a:cxnLst>
              <a:cxn ang="0">
                <a:pos x="connsiteX0" y="connsiteY0"/>
              </a:cxn>
              <a:cxn ang="0">
                <a:pos x="connsiteX1" y="connsiteY1"/>
              </a:cxn>
            </a:cxnLst>
            <a:rect l="l" t="t" r="r" b="b"/>
            <a:pathLst>
              <a:path w="578386" h="578386">
                <a:moveTo>
                  <a:pt x="578386" y="578386"/>
                </a:moveTo>
                <a:cubicBezTo>
                  <a:pt x="258952" y="578386"/>
                  <a:pt x="0" y="319434"/>
                  <a:pt x="0" y="0"/>
                </a:cubicBezTo>
              </a:path>
            </a:pathLst>
          </a:cu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3">
            <a:extLst>
              <a:ext uri="{FF2B5EF4-FFF2-40B4-BE49-F238E27FC236}">
                <a16:creationId xmlns:a16="http://schemas.microsoft.com/office/drawing/2014/main" id="{7083FAD5-733C-A694-2C5B-50EB708DA87B}"/>
              </a:ext>
            </a:extLst>
          </p:cNvPr>
          <p:cNvSpPr>
            <a:spLocks noGrp="1"/>
          </p:cNvSpPr>
          <p:nvPr>
            <p:ph type="pic" sz="quarter" idx="13"/>
          </p:nvPr>
        </p:nvSpPr>
        <p:spPr>
          <a:xfrm>
            <a:off x="8034022" y="669925"/>
            <a:ext cx="2714625" cy="5546725"/>
          </a:xfrm>
          <a:prstGeom prst="roundRect">
            <a:avLst>
              <a:gd name="adj" fmla="val 14773"/>
            </a:avLst>
          </a:prstGeom>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3318710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obile UI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8969-680F-243A-F17E-F3E56AA83D48}"/>
              </a:ext>
            </a:extLst>
          </p:cNvPr>
          <p:cNvSpPr>
            <a:spLocks noGrp="1"/>
          </p:cNvSpPr>
          <p:nvPr userDrawn="1">
            <p:ph type="title"/>
          </p:nvPr>
        </p:nvSpPr>
        <p:spPr>
          <a:xfrm>
            <a:off x="6415043" y="381000"/>
            <a:ext cx="5395957" cy="1107996"/>
          </a:xfrm>
        </p:spPr>
        <p:txBody>
          <a:bodyPr wrap="square">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userDrawn="1">
            <p:ph sz="half" idx="1"/>
          </p:nvPr>
        </p:nvSpPr>
        <p:spPr>
          <a:xfrm>
            <a:off x="6415043"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userDrawn="1">
            <p:ph type="sldNum" sz="quarter" idx="12"/>
          </p:nvPr>
        </p:nvSpPr>
        <p:spPr/>
        <p:txBody>
          <a:bodyPr/>
          <a:lstStyle/>
          <a:p>
            <a:fld id="{676C752E-1030-904C-9DAC-D18E3207C107}" type="slidenum">
              <a:rPr lang="en-US" smtClean="0"/>
              <a:t>‹#›</a:t>
            </a:fld>
            <a:endParaRPr lang="en-US"/>
          </a:p>
        </p:txBody>
      </p:sp>
      <p:pic>
        <p:nvPicPr>
          <p:cNvPr id="5" name="Picture 4">
            <a:extLst>
              <a:ext uri="{FF2B5EF4-FFF2-40B4-BE49-F238E27FC236}">
                <a16:creationId xmlns:a16="http://schemas.microsoft.com/office/drawing/2014/main" id="{48FFAB12-9B60-B21B-61C3-0D7943B9D8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
            <a:ext cx="5872479" cy="6321189"/>
          </a:xfrm>
          <a:prstGeom prst="rect">
            <a:avLst/>
          </a:prstGeom>
        </p:spPr>
      </p:pic>
      <p:pic>
        <p:nvPicPr>
          <p:cNvPr id="8" name="Graphic 7">
            <a:extLst>
              <a:ext uri="{FF2B5EF4-FFF2-40B4-BE49-F238E27FC236}">
                <a16:creationId xmlns:a16="http://schemas.microsoft.com/office/drawing/2014/main" id="{79D03E7A-893B-EAED-7B6B-C9EE8C3478B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297313" y="560565"/>
            <a:ext cx="3003531" cy="5784578"/>
          </a:xfrm>
          <a:prstGeom prst="rect">
            <a:avLst/>
          </a:prstGeom>
        </p:spPr>
      </p:pic>
      <p:sp>
        <p:nvSpPr>
          <p:cNvPr id="9" name="Oval 7">
            <a:extLst>
              <a:ext uri="{FF2B5EF4-FFF2-40B4-BE49-F238E27FC236}">
                <a16:creationId xmlns:a16="http://schemas.microsoft.com/office/drawing/2014/main" id="{1D91458C-34A2-FAFA-4F4C-2D726F20B56A}"/>
              </a:ext>
            </a:extLst>
          </p:cNvPr>
          <p:cNvSpPr/>
          <p:nvPr userDrawn="1"/>
        </p:nvSpPr>
        <p:spPr>
          <a:xfrm rot="16200000">
            <a:off x="3871883" y="5941494"/>
            <a:ext cx="711882" cy="711882"/>
          </a:xfrm>
          <a:custGeom>
            <a:avLst/>
            <a:gdLst>
              <a:gd name="connsiteX0" fmla="*/ 0 w 1156772"/>
              <a:gd name="connsiteY0" fmla="*/ 578386 h 1156772"/>
              <a:gd name="connsiteX1" fmla="*/ 578386 w 1156772"/>
              <a:gd name="connsiteY1" fmla="*/ 0 h 1156772"/>
              <a:gd name="connsiteX2" fmla="*/ 1156772 w 1156772"/>
              <a:gd name="connsiteY2" fmla="*/ 578386 h 1156772"/>
              <a:gd name="connsiteX3" fmla="*/ 578386 w 1156772"/>
              <a:gd name="connsiteY3" fmla="*/ 1156772 h 1156772"/>
              <a:gd name="connsiteX4" fmla="*/ 0 w 1156772"/>
              <a:gd name="connsiteY4" fmla="*/ 578386 h 1156772"/>
              <a:gd name="connsiteX0" fmla="*/ 1156772 w 1248212"/>
              <a:gd name="connsiteY0" fmla="*/ 578386 h 1156772"/>
              <a:gd name="connsiteX1" fmla="*/ 578386 w 1248212"/>
              <a:gd name="connsiteY1" fmla="*/ 1156772 h 1156772"/>
              <a:gd name="connsiteX2" fmla="*/ 0 w 1248212"/>
              <a:gd name="connsiteY2" fmla="*/ 578386 h 1156772"/>
              <a:gd name="connsiteX3" fmla="*/ 578386 w 1248212"/>
              <a:gd name="connsiteY3" fmla="*/ 0 h 1156772"/>
              <a:gd name="connsiteX4" fmla="*/ 1248212 w 1248212"/>
              <a:gd name="connsiteY4" fmla="*/ 669826 h 1156772"/>
              <a:gd name="connsiteX0" fmla="*/ 1156772 w 1156772"/>
              <a:gd name="connsiteY0" fmla="*/ 578386 h 1156772"/>
              <a:gd name="connsiteX1" fmla="*/ 578386 w 1156772"/>
              <a:gd name="connsiteY1" fmla="*/ 1156772 h 1156772"/>
              <a:gd name="connsiteX2" fmla="*/ 0 w 1156772"/>
              <a:gd name="connsiteY2" fmla="*/ 578386 h 1156772"/>
              <a:gd name="connsiteX3" fmla="*/ 578386 w 1156772"/>
              <a:gd name="connsiteY3" fmla="*/ 0 h 1156772"/>
              <a:gd name="connsiteX0" fmla="*/ 1156772 w 1156772"/>
              <a:gd name="connsiteY0" fmla="*/ 0 h 578386"/>
              <a:gd name="connsiteX1" fmla="*/ 578386 w 1156772"/>
              <a:gd name="connsiteY1" fmla="*/ 578386 h 578386"/>
              <a:gd name="connsiteX2" fmla="*/ 0 w 1156772"/>
              <a:gd name="connsiteY2" fmla="*/ 0 h 578386"/>
              <a:gd name="connsiteX0" fmla="*/ 578386 w 578386"/>
              <a:gd name="connsiteY0" fmla="*/ 578386 h 578386"/>
              <a:gd name="connsiteX1" fmla="*/ 0 w 578386"/>
              <a:gd name="connsiteY1" fmla="*/ 0 h 578386"/>
            </a:gdLst>
            <a:ahLst/>
            <a:cxnLst>
              <a:cxn ang="0">
                <a:pos x="connsiteX0" y="connsiteY0"/>
              </a:cxn>
              <a:cxn ang="0">
                <a:pos x="connsiteX1" y="connsiteY1"/>
              </a:cxn>
            </a:cxnLst>
            <a:rect l="l" t="t" r="r" b="b"/>
            <a:pathLst>
              <a:path w="578386" h="578386">
                <a:moveTo>
                  <a:pt x="578386" y="578386"/>
                </a:moveTo>
                <a:cubicBezTo>
                  <a:pt x="258952" y="578386"/>
                  <a:pt x="0" y="319434"/>
                  <a:pt x="0" y="0"/>
                </a:cubicBezTo>
              </a:path>
            </a:pathLst>
          </a:cu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3">
            <a:extLst>
              <a:ext uri="{FF2B5EF4-FFF2-40B4-BE49-F238E27FC236}">
                <a16:creationId xmlns:a16="http://schemas.microsoft.com/office/drawing/2014/main" id="{22846671-5E75-7BB3-1DD9-9802F5EFF2EA}"/>
              </a:ext>
            </a:extLst>
          </p:cNvPr>
          <p:cNvSpPr>
            <a:spLocks noGrp="1"/>
          </p:cNvSpPr>
          <p:nvPr>
            <p:ph type="pic" sz="quarter" idx="13"/>
          </p:nvPr>
        </p:nvSpPr>
        <p:spPr>
          <a:xfrm>
            <a:off x="1440179" y="669925"/>
            <a:ext cx="2714625" cy="5546725"/>
          </a:xfrm>
          <a:prstGeom prst="roundRect">
            <a:avLst>
              <a:gd name="adj" fmla="val 14773"/>
            </a:avLst>
          </a:prstGeom>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2274730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esktop UI Righ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8D44C96-C971-C461-0AFB-1B98BD02A9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19521" y="1222375"/>
            <a:ext cx="5872479" cy="5635625"/>
          </a:xfrm>
          <a:prstGeom prst="rect">
            <a:avLst/>
          </a:prstGeom>
        </p:spPr>
      </p:pic>
      <p:pic>
        <p:nvPicPr>
          <p:cNvPr id="8" name="Picture 7">
            <a:extLst>
              <a:ext uri="{FF2B5EF4-FFF2-40B4-BE49-F238E27FC236}">
                <a16:creationId xmlns:a16="http://schemas.microsoft.com/office/drawing/2014/main" id="{2861F2B3-2F95-6504-C0B1-22E25FA8659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319521" y="-1"/>
            <a:ext cx="5872479" cy="6321189"/>
          </a:xfrm>
          <a:prstGeom prst="rect">
            <a:avLst/>
          </a:prstGeom>
        </p:spPr>
      </p:pic>
      <p:pic>
        <p:nvPicPr>
          <p:cNvPr id="5" name="Graphic 4">
            <a:extLst>
              <a:ext uri="{FF2B5EF4-FFF2-40B4-BE49-F238E27FC236}">
                <a16:creationId xmlns:a16="http://schemas.microsoft.com/office/drawing/2014/main" id="{F5237BCE-E773-01CB-F73C-97F06D7BD19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819985" y="989312"/>
            <a:ext cx="6971794" cy="4879376"/>
          </a:xfrm>
          <a:prstGeom prst="rect">
            <a:avLst/>
          </a:prstGeom>
        </p:spPr>
      </p:pic>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5395957" cy="1107996"/>
          </a:xfrm>
        </p:spPr>
        <p:txBody>
          <a:bodyPr wrap="square">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6" name="Picture Placeholder 13">
            <a:extLst>
              <a:ext uri="{FF2B5EF4-FFF2-40B4-BE49-F238E27FC236}">
                <a16:creationId xmlns:a16="http://schemas.microsoft.com/office/drawing/2014/main" id="{895077A3-C0ED-AB8D-A837-4A67E8A8BF4D}"/>
              </a:ext>
            </a:extLst>
          </p:cNvPr>
          <p:cNvSpPr>
            <a:spLocks noGrp="1"/>
          </p:cNvSpPr>
          <p:nvPr>
            <p:ph type="pic" sz="quarter" idx="13"/>
          </p:nvPr>
        </p:nvSpPr>
        <p:spPr>
          <a:xfrm>
            <a:off x="6901963" y="1063869"/>
            <a:ext cx="6814038" cy="4725866"/>
          </a:xfrm>
          <a:prstGeom prst="roundRect">
            <a:avLst>
              <a:gd name="adj" fmla="val 2815"/>
            </a:avLst>
          </a:prstGeom>
          <a:ln w="127000">
            <a:noFill/>
          </a:ln>
        </p:spPr>
        <p:txBody>
          <a:bodyPr vert="horz" lIns="91440" tIns="45720" rIns="91440" bIns="45720" rtlCol="0" anchor="ctr">
            <a:noAutofit/>
          </a:bodyPr>
          <a:lstStyle>
            <a:lvl1pPr>
              <a:defRPr lang="en-US" dirty="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1426120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B86032A-43D0-78BA-0BE9-24D332A917D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raphic 7">
            <a:extLst>
              <a:ext uri="{FF2B5EF4-FFF2-40B4-BE49-F238E27FC236}">
                <a16:creationId xmlns:a16="http://schemas.microsoft.com/office/drawing/2014/main" id="{F56E4E14-4C75-7C99-C075-50C2F9229E34}"/>
              </a:ext>
            </a:extLst>
          </p:cNvPr>
          <p:cNvSpPr/>
          <p:nvPr userDrawn="1"/>
        </p:nvSpPr>
        <p:spPr>
          <a:xfrm rot="5400000">
            <a:off x="8512375" y="29"/>
            <a:ext cx="3170588" cy="3170530"/>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D8B132C-6123-A770-46FE-FF63299470B0}"/>
              </a:ext>
            </a:extLst>
          </p:cNvPr>
          <p:cNvSpPr/>
          <p:nvPr userDrawn="1"/>
        </p:nvSpPr>
        <p:spPr>
          <a:xfrm>
            <a:off x="6535479" y="414670"/>
            <a:ext cx="5656521" cy="6453963"/>
          </a:xfrm>
          <a:custGeom>
            <a:avLst/>
            <a:gdLst>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62986 w 5656521"/>
              <a:gd name="connsiteY5" fmla="*/ 2200939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6521" h="6453963">
                <a:moveTo>
                  <a:pt x="5656521" y="0"/>
                </a:moveTo>
                <a:lnTo>
                  <a:pt x="5656521" y="3179135"/>
                </a:lnTo>
                <a:cubicBezTo>
                  <a:pt x="5007935" y="3409507"/>
                  <a:pt x="4518837" y="3544187"/>
                  <a:pt x="3934046" y="4253023"/>
                </a:cubicBezTo>
                <a:cubicBezTo>
                  <a:pt x="3232297" y="5103628"/>
                  <a:pt x="3232298" y="5890437"/>
                  <a:pt x="3200400" y="6453963"/>
                </a:cubicBezTo>
                <a:lnTo>
                  <a:pt x="0" y="6453963"/>
                </a:lnTo>
                <a:cubicBezTo>
                  <a:pt x="85060" y="5394251"/>
                  <a:pt x="361506" y="3568995"/>
                  <a:pt x="1584251" y="2190307"/>
                </a:cubicBezTo>
                <a:cubicBezTo>
                  <a:pt x="2587255" y="928578"/>
                  <a:pt x="4302642" y="177210"/>
                  <a:pt x="5656521" y="0"/>
                </a:cubicBezTo>
                <a:close/>
              </a:path>
            </a:pathLst>
          </a:custGeom>
          <a:blipFill>
            <a:blip r:embed="rId2"/>
            <a:srcRect/>
            <a:stretch>
              <a:fillRect l="-38919" r="-3222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9BD3A4-0595-1708-7294-B2BA87CF1380}"/>
              </a:ext>
            </a:extLst>
          </p:cNvPr>
          <p:cNvSpPr>
            <a:spLocks noGrp="1"/>
          </p:cNvSpPr>
          <p:nvPr>
            <p:ph type="ctrTitle"/>
          </p:nvPr>
        </p:nvSpPr>
        <p:spPr>
          <a:xfrm>
            <a:off x="381000" y="2497451"/>
            <a:ext cx="6635097" cy="1661993"/>
          </a:xfrm>
        </p:spPr>
        <p:txBody>
          <a:bodyPr anchor="b">
            <a:spAutoFit/>
          </a:bodyPr>
          <a:lstStyle>
            <a:lvl1pPr algn="l">
              <a:defRPr sz="6000" b="0" i="0">
                <a:latin typeface="Inter" panose="020B0502030000000004" pitchFamily="34" charset="0"/>
                <a:ea typeface="Inter" panose="020B05020300000000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4ED9A3C-2C94-A0DA-A1E9-99219F9CBEB4}"/>
              </a:ext>
            </a:extLst>
          </p:cNvPr>
          <p:cNvSpPr>
            <a:spLocks noGrp="1"/>
          </p:cNvSpPr>
          <p:nvPr>
            <p:ph type="subTitle" idx="1"/>
          </p:nvPr>
        </p:nvSpPr>
        <p:spPr>
          <a:xfrm>
            <a:off x="381000" y="4465164"/>
            <a:ext cx="3879915" cy="553998"/>
          </a:xfrm>
        </p:spPr>
        <p:txBody>
          <a:bodyPr wrap="square" lIns="0" tIns="0" rIns="0" bIns="0">
            <a:sp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36176161-E046-E1CE-0A4C-DCC2293C2F10}"/>
              </a:ext>
            </a:extLst>
          </p:cNvPr>
          <p:cNvSpPr>
            <a:spLocks noGrp="1"/>
          </p:cNvSpPr>
          <p:nvPr>
            <p:ph type="body" sz="quarter" idx="13"/>
          </p:nvPr>
        </p:nvSpPr>
        <p:spPr>
          <a:xfrm>
            <a:off x="381000" y="5910156"/>
            <a:ext cx="3880297" cy="193899"/>
          </a:xfrm>
        </p:spPr>
        <p:txBody>
          <a:bodyPr wrap="square" lIns="0" tIns="0" rIns="0" bIns="0">
            <a:spAutoFit/>
          </a:bodyPr>
          <a:lstStyle>
            <a:lvl1pPr marL="0" indent="0">
              <a:buNone/>
              <a:defRPr sz="1400">
                <a:solidFill>
                  <a:schemeClr val="tx2"/>
                </a:solidFill>
              </a:defRPr>
            </a:lvl1pPr>
          </a:lstStyle>
          <a:p>
            <a:pPr lvl="0"/>
            <a:r>
              <a:rPr lang="en-US"/>
              <a:t>Click to edit Master text styles</a:t>
            </a:r>
          </a:p>
        </p:txBody>
      </p:sp>
      <p:pic>
        <p:nvPicPr>
          <p:cNvPr id="24" name="Graphic 23">
            <a:extLst>
              <a:ext uri="{FF2B5EF4-FFF2-40B4-BE49-F238E27FC236}">
                <a16:creationId xmlns:a16="http://schemas.microsoft.com/office/drawing/2014/main" id="{685F781E-B091-6135-A41C-6CA95E30F6A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99652" y="4637988"/>
            <a:ext cx="2220011" cy="2220011"/>
          </a:xfrm>
          <a:prstGeom prst="rect">
            <a:avLst/>
          </a:prstGeom>
        </p:spPr>
      </p:pic>
      <p:pic>
        <p:nvPicPr>
          <p:cNvPr id="9" name="Graphic 8">
            <a:extLst>
              <a:ext uri="{FF2B5EF4-FFF2-40B4-BE49-F238E27FC236}">
                <a16:creationId xmlns:a16="http://schemas.microsoft.com/office/drawing/2014/main" id="{6B8EA16E-4E1B-C6C6-1161-B9D6E28E8F3E}"/>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92946" y="1098120"/>
            <a:ext cx="3073585" cy="608967"/>
          </a:xfrm>
          <a:prstGeom prst="rect">
            <a:avLst/>
          </a:prstGeom>
        </p:spPr>
      </p:pic>
    </p:spTree>
    <p:extLst>
      <p:ext uri="{BB962C8B-B14F-4D97-AF65-F5344CB8AC3E}">
        <p14:creationId xmlns:p14="http://schemas.microsoft.com/office/powerpoint/2010/main" val="1006186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esktop UI Lef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088B980-74BA-13D3-3050-7DDED8BDBE0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222375"/>
            <a:ext cx="5872479" cy="5635625"/>
          </a:xfrm>
          <a:prstGeom prst="rect">
            <a:avLst/>
          </a:prstGeom>
        </p:spPr>
      </p:pic>
      <p:pic>
        <p:nvPicPr>
          <p:cNvPr id="11" name="Picture 10">
            <a:extLst>
              <a:ext uri="{FF2B5EF4-FFF2-40B4-BE49-F238E27FC236}">
                <a16:creationId xmlns:a16="http://schemas.microsoft.com/office/drawing/2014/main" id="{394F85B1-EAB2-D594-C318-85A7503CD3F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0" y="-1"/>
            <a:ext cx="5872479" cy="6321189"/>
          </a:xfrm>
          <a:prstGeom prst="rect">
            <a:avLst/>
          </a:prstGeom>
        </p:spPr>
      </p:pic>
      <p:pic>
        <p:nvPicPr>
          <p:cNvPr id="4" name="Graphic 3">
            <a:extLst>
              <a:ext uri="{FF2B5EF4-FFF2-40B4-BE49-F238E27FC236}">
                <a16:creationId xmlns:a16="http://schemas.microsoft.com/office/drawing/2014/main" id="{121CD3D7-EB6B-A555-40C2-3F08305510F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29853" y="989312"/>
            <a:ext cx="6971794" cy="4879376"/>
          </a:xfrm>
          <a:prstGeom prst="rect">
            <a:avLst/>
          </a:prstGeom>
        </p:spPr>
      </p:pic>
      <p:sp>
        <p:nvSpPr>
          <p:cNvPr id="5" name="Picture Placeholder 13">
            <a:extLst>
              <a:ext uri="{FF2B5EF4-FFF2-40B4-BE49-F238E27FC236}">
                <a16:creationId xmlns:a16="http://schemas.microsoft.com/office/drawing/2014/main" id="{E051F526-B3CF-CF00-3070-E5EDA9D70A92}"/>
              </a:ext>
            </a:extLst>
          </p:cNvPr>
          <p:cNvSpPr>
            <a:spLocks noGrp="1"/>
          </p:cNvSpPr>
          <p:nvPr>
            <p:ph type="pic" sz="quarter" idx="14"/>
          </p:nvPr>
        </p:nvSpPr>
        <p:spPr>
          <a:xfrm>
            <a:off x="-1147875" y="1063869"/>
            <a:ext cx="6814038" cy="4725866"/>
          </a:xfrm>
          <a:prstGeom prst="roundRect">
            <a:avLst>
              <a:gd name="adj" fmla="val 2815"/>
            </a:avLst>
          </a:prstGeom>
          <a:ln w="127000">
            <a:noFill/>
          </a:ln>
        </p:spPr>
        <p:txBody>
          <a:bodyPr vert="horz" lIns="91440" tIns="45720" rIns="91440" bIns="45720" rtlCol="0" anchor="ctr">
            <a:noAutofit/>
          </a:bodyPr>
          <a:lstStyle>
            <a:lvl1pPr>
              <a:defRPr lang="en-US" dirty="0"/>
            </a:lvl1pPr>
          </a:lstStyle>
          <a:p>
            <a:pPr marL="0" lvl="0" indent="0" algn="ctr">
              <a:buNone/>
            </a:pPr>
            <a:r>
              <a:rPr lang="en-US"/>
              <a:t>Click icon to add picture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userDrawn="1">
            <p:ph sz="half" idx="1"/>
          </p:nvPr>
        </p:nvSpPr>
        <p:spPr>
          <a:xfrm>
            <a:off x="6415043"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6E758969-680F-243A-F17E-F3E56AA83D48}"/>
              </a:ext>
            </a:extLst>
          </p:cNvPr>
          <p:cNvSpPr>
            <a:spLocks noGrp="1"/>
          </p:cNvSpPr>
          <p:nvPr userDrawn="1">
            <p:ph type="title"/>
          </p:nvPr>
        </p:nvSpPr>
        <p:spPr>
          <a:xfrm>
            <a:off x="6415043" y="381000"/>
            <a:ext cx="5395957" cy="1107996"/>
          </a:xfrm>
        </p:spPr>
        <p:txBody>
          <a:bodyPr wrap="square">
            <a:spAutoFit/>
          </a:body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userDrawn="1">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13382499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w/ Large Image">
    <p:spTree>
      <p:nvGrpSpPr>
        <p:cNvPr id="1" name=""/>
        <p:cNvGrpSpPr/>
        <p:nvPr/>
      </p:nvGrpSpPr>
      <p:grpSpPr>
        <a:xfrm>
          <a:off x="0" y="0"/>
          <a:ext cx="0" cy="0"/>
          <a:chOff x="0" y="0"/>
          <a:chExt cx="0" cy="0"/>
        </a:xfrm>
      </p:grpSpPr>
      <p:sp>
        <p:nvSpPr>
          <p:cNvPr id="3" name="Oval 8">
            <a:extLst>
              <a:ext uri="{FF2B5EF4-FFF2-40B4-BE49-F238E27FC236}">
                <a16:creationId xmlns:a16="http://schemas.microsoft.com/office/drawing/2014/main" id="{268E944B-3F34-8744-7B2A-2CDF0FB7244C}"/>
              </a:ext>
            </a:extLst>
          </p:cNvPr>
          <p:cNvSpPr/>
          <p:nvPr userDrawn="1"/>
        </p:nvSpPr>
        <p:spPr>
          <a:xfrm>
            <a:off x="9340850" y="4006850"/>
            <a:ext cx="2851150" cy="2851150"/>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1270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11430000" cy="553998"/>
          </a:xfrm>
        </p:spPr>
        <p:txBody>
          <a:bodyPr wrap="square">
            <a:spAutoFit/>
          </a:bodyPr>
          <a:lstStyle>
            <a:lvl1pPr algn="ctr">
              <a:defRPr/>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2" name="Picture Placeholder 11">
            <a:extLst>
              <a:ext uri="{FF2B5EF4-FFF2-40B4-BE49-F238E27FC236}">
                <a16:creationId xmlns:a16="http://schemas.microsoft.com/office/drawing/2014/main" id="{DCF1861D-246C-45BA-EE48-53910076A730}"/>
              </a:ext>
            </a:extLst>
          </p:cNvPr>
          <p:cNvSpPr>
            <a:spLocks noGrp="1"/>
          </p:cNvSpPr>
          <p:nvPr>
            <p:ph type="pic" sz="quarter" idx="13"/>
          </p:nvPr>
        </p:nvSpPr>
        <p:spPr>
          <a:xfrm>
            <a:off x="381000" y="1292087"/>
            <a:ext cx="11430000" cy="5184913"/>
          </a:xfrm>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3961731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3" name="Oval 8">
            <a:extLst>
              <a:ext uri="{FF2B5EF4-FFF2-40B4-BE49-F238E27FC236}">
                <a16:creationId xmlns:a16="http://schemas.microsoft.com/office/drawing/2014/main" id="{C17042F8-5DB5-E397-D56B-DE9B6883E4F4}"/>
              </a:ext>
            </a:extLst>
          </p:cNvPr>
          <p:cNvSpPr/>
          <p:nvPr userDrawn="1"/>
        </p:nvSpPr>
        <p:spPr>
          <a:xfrm rot="10800000">
            <a:off x="0" y="0"/>
            <a:ext cx="2851150" cy="2851150"/>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1270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DCF1861D-246C-45BA-EE48-53910076A730}"/>
              </a:ext>
            </a:extLst>
          </p:cNvPr>
          <p:cNvSpPr>
            <a:spLocks noGrp="1"/>
          </p:cNvSpPr>
          <p:nvPr>
            <p:ph type="pic" sz="quarter" idx="13"/>
          </p:nvPr>
        </p:nvSpPr>
        <p:spPr>
          <a:xfrm>
            <a:off x="381000" y="381000"/>
            <a:ext cx="11430000" cy="6096000"/>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152001"/>
            <a:ext cx="11430000" cy="553998"/>
          </a:xfrm>
        </p:spPr>
        <p:txBody>
          <a:bodyPr wrap="square">
            <a:spAutoFit/>
          </a:bodyPr>
          <a:lstStyle>
            <a:lvl1pPr algn="ctr">
              <a:defRPr/>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9372484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Collage">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BF15C644-CBCB-46A9-BE45-A2B70E487AAB}"/>
              </a:ext>
            </a:extLst>
          </p:cNvPr>
          <p:cNvSpPr/>
          <p:nvPr userDrawn="1"/>
        </p:nvSpPr>
        <p:spPr>
          <a:xfrm rot="16200000">
            <a:off x="9340850" y="0"/>
            <a:ext cx="2851150" cy="2851150"/>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1270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5" name="Picture Placeholder 7">
            <a:extLst>
              <a:ext uri="{FF2B5EF4-FFF2-40B4-BE49-F238E27FC236}">
                <a16:creationId xmlns:a16="http://schemas.microsoft.com/office/drawing/2014/main" id="{2D7A5C4A-A61F-F127-09E6-B1DC8C35CF8C}"/>
              </a:ext>
            </a:extLst>
          </p:cNvPr>
          <p:cNvSpPr>
            <a:spLocks noGrp="1"/>
          </p:cNvSpPr>
          <p:nvPr>
            <p:ph type="pic" sz="quarter" idx="13"/>
          </p:nvPr>
        </p:nvSpPr>
        <p:spPr>
          <a:xfrm>
            <a:off x="6565900" y="845343"/>
            <a:ext cx="4786694" cy="5167313"/>
          </a:xfrm>
        </p:spPr>
        <p:txBody>
          <a:bodyPr anchor="ctr"/>
          <a:lstStyle>
            <a:lvl1pPr marL="0" indent="0" algn="ctr">
              <a:buNone/>
              <a:defRPr/>
            </a:lvl1pPr>
          </a:lstStyle>
          <a:p>
            <a:r>
              <a:rPr lang="en-US"/>
              <a:t>Click icon to add picture</a:t>
            </a:r>
            <a:endParaRPr lang="en-US" dirty="0"/>
          </a:p>
        </p:txBody>
      </p:sp>
      <p:sp>
        <p:nvSpPr>
          <p:cNvPr id="6" name="Picture Placeholder 7">
            <a:extLst>
              <a:ext uri="{FF2B5EF4-FFF2-40B4-BE49-F238E27FC236}">
                <a16:creationId xmlns:a16="http://schemas.microsoft.com/office/drawing/2014/main" id="{99CABFCA-8017-C603-4DC3-D7F75410E570}"/>
              </a:ext>
            </a:extLst>
          </p:cNvPr>
          <p:cNvSpPr>
            <a:spLocks noGrp="1"/>
          </p:cNvSpPr>
          <p:nvPr>
            <p:ph type="pic" sz="quarter" idx="14"/>
          </p:nvPr>
        </p:nvSpPr>
        <p:spPr>
          <a:xfrm>
            <a:off x="4016950" y="845343"/>
            <a:ext cx="2274813" cy="2455697"/>
          </a:xfrm>
        </p:spPr>
        <p:txBody>
          <a:bodyPr anchor="ctr"/>
          <a:lstStyle>
            <a:lvl1pPr marL="0" indent="0" algn="ctr">
              <a:buNone/>
              <a:defRPr/>
            </a:lvl1pPr>
          </a:lstStyle>
          <a:p>
            <a:r>
              <a:rPr lang="en-US"/>
              <a:t>Click icon to add picture</a:t>
            </a:r>
            <a:endParaRPr lang="en-US" dirty="0"/>
          </a:p>
        </p:txBody>
      </p:sp>
      <p:sp>
        <p:nvSpPr>
          <p:cNvPr id="8" name="Picture Placeholder 7">
            <a:extLst>
              <a:ext uri="{FF2B5EF4-FFF2-40B4-BE49-F238E27FC236}">
                <a16:creationId xmlns:a16="http://schemas.microsoft.com/office/drawing/2014/main" id="{8CDFB991-264D-54D3-A4F6-12219701AE1C}"/>
              </a:ext>
            </a:extLst>
          </p:cNvPr>
          <p:cNvSpPr>
            <a:spLocks noGrp="1"/>
          </p:cNvSpPr>
          <p:nvPr>
            <p:ph type="pic" sz="quarter" idx="15"/>
          </p:nvPr>
        </p:nvSpPr>
        <p:spPr>
          <a:xfrm>
            <a:off x="4016950" y="3555754"/>
            <a:ext cx="2274813" cy="2455697"/>
          </a:xfrm>
        </p:spPr>
        <p:txBody>
          <a:bodyPr anchor="ctr"/>
          <a:lstStyle>
            <a:lvl1pPr marL="0" indent="0" algn="ctr">
              <a:buNone/>
              <a:defRPr/>
            </a:lvl1pPr>
          </a:lstStyle>
          <a:p>
            <a:r>
              <a:rPr lang="en-US"/>
              <a:t>Click icon to add picture</a:t>
            </a:r>
            <a:endParaRPr lang="en-US" dirty="0"/>
          </a:p>
        </p:txBody>
      </p:sp>
      <p:pic>
        <p:nvPicPr>
          <p:cNvPr id="10" name="Graphic 9">
            <a:extLst>
              <a:ext uri="{FF2B5EF4-FFF2-40B4-BE49-F238E27FC236}">
                <a16:creationId xmlns:a16="http://schemas.microsoft.com/office/drawing/2014/main" id="{D69C4528-C5DF-859E-284D-53A5C51CDAD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0800000">
            <a:off x="3552607" y="5547107"/>
            <a:ext cx="464343" cy="464343"/>
          </a:xfrm>
          <a:prstGeom prst="rect">
            <a:avLst/>
          </a:prstGeom>
        </p:spPr>
      </p:pic>
      <p:sp>
        <p:nvSpPr>
          <p:cNvPr id="11" name="Title 1">
            <a:extLst>
              <a:ext uri="{FF2B5EF4-FFF2-40B4-BE49-F238E27FC236}">
                <a16:creationId xmlns:a16="http://schemas.microsoft.com/office/drawing/2014/main" id="{5CE17C46-BBFB-7EB4-F71B-F756B2F8CA92}"/>
              </a:ext>
            </a:extLst>
          </p:cNvPr>
          <p:cNvSpPr>
            <a:spLocks noGrp="1"/>
          </p:cNvSpPr>
          <p:nvPr>
            <p:ph type="title"/>
          </p:nvPr>
        </p:nvSpPr>
        <p:spPr>
          <a:xfrm>
            <a:off x="381000" y="2540508"/>
            <a:ext cx="2974848" cy="1776984"/>
          </a:xfrm>
        </p:spPr>
        <p:txBody>
          <a:bodyPr anchor="ctr">
            <a:noAutofit/>
          </a:bodyPr>
          <a:lstStyle>
            <a:lvl1pPr>
              <a:defRPr sz="32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28553133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ne Chart">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819EAE90-C9B2-99B3-4B74-9A2360174232}"/>
              </a:ext>
            </a:extLst>
          </p:cNvPr>
          <p:cNvSpPr>
            <a:spLocks noGrp="1"/>
          </p:cNvSpPr>
          <p:nvPr>
            <p:ph type="chart" sz="quarter" idx="14"/>
          </p:nvPr>
        </p:nvSpPr>
        <p:spPr>
          <a:xfrm>
            <a:off x="6891754" y="381000"/>
            <a:ext cx="4919246" cy="6111875"/>
          </a:xfrm>
        </p:spPr>
        <p:txBody>
          <a:bodyPr anchor="ctr"/>
          <a:lstStyle>
            <a:lvl1pPr marL="0" indent="0" algn="ctr">
              <a:buNone/>
              <a:defRPr/>
            </a:lvl1pPr>
          </a:lstStyle>
          <a:p>
            <a:r>
              <a:rPr lang="en-US"/>
              <a:t>Click icon to add chart</a:t>
            </a:r>
            <a:endParaRPr lang="en-US" dirty="0"/>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5395957" cy="1107996"/>
          </a:xfrm>
        </p:spPr>
        <p:txBody>
          <a:bodyPr>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6" name="Straight Connector 5">
            <a:extLst>
              <a:ext uri="{FF2B5EF4-FFF2-40B4-BE49-F238E27FC236}">
                <a16:creationId xmlns:a16="http://schemas.microsoft.com/office/drawing/2014/main" id="{14F09B19-647E-97DC-3534-D1763160961E}"/>
              </a:ext>
            </a:extLst>
          </p:cNvPr>
          <p:cNvCxnSpPr>
            <a:cxnSpLocks/>
          </p:cNvCxnSpPr>
          <p:nvPr userDrawn="1"/>
        </p:nvCxnSpPr>
        <p:spPr>
          <a:xfrm flipV="1">
            <a:off x="6334355" y="381000"/>
            <a:ext cx="0" cy="6111875"/>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2467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819EAE90-C9B2-99B3-4B74-9A2360174232}"/>
              </a:ext>
            </a:extLst>
          </p:cNvPr>
          <p:cNvSpPr>
            <a:spLocks noGrp="1"/>
          </p:cNvSpPr>
          <p:nvPr>
            <p:ph type="chart" sz="quarter" idx="14"/>
          </p:nvPr>
        </p:nvSpPr>
        <p:spPr>
          <a:xfrm>
            <a:off x="6891754" y="381000"/>
            <a:ext cx="4919246" cy="2551043"/>
          </a:xfrm>
        </p:spPr>
        <p:txBody>
          <a:bodyPr anchor="ctr"/>
          <a:lstStyle>
            <a:lvl1pPr marL="0" indent="0" algn="ctr">
              <a:buNone/>
              <a:defRPr/>
            </a:lvl1pPr>
          </a:lstStyle>
          <a:p>
            <a:r>
              <a:rPr lang="en-US"/>
              <a:t>Click icon to add chart</a:t>
            </a:r>
            <a:endParaRPr lang="en-US" dirty="0"/>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5395957" cy="1107996"/>
          </a:xfrm>
        </p:spPr>
        <p:txBody>
          <a:bodyPr>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6" name="Straight Connector 5">
            <a:extLst>
              <a:ext uri="{FF2B5EF4-FFF2-40B4-BE49-F238E27FC236}">
                <a16:creationId xmlns:a16="http://schemas.microsoft.com/office/drawing/2014/main" id="{14F09B19-647E-97DC-3534-D1763160961E}"/>
              </a:ext>
            </a:extLst>
          </p:cNvPr>
          <p:cNvCxnSpPr>
            <a:cxnSpLocks/>
          </p:cNvCxnSpPr>
          <p:nvPr userDrawn="1"/>
        </p:nvCxnSpPr>
        <p:spPr>
          <a:xfrm flipV="1">
            <a:off x="6334355" y="381000"/>
            <a:ext cx="0" cy="6111875"/>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3E77B52-37A1-64B3-5BAA-8094822D5E19}"/>
              </a:ext>
            </a:extLst>
          </p:cNvPr>
          <p:cNvCxnSpPr>
            <a:cxnSpLocks/>
          </p:cNvCxnSpPr>
          <p:nvPr userDrawn="1"/>
        </p:nvCxnSpPr>
        <p:spPr>
          <a:xfrm flipV="1">
            <a:off x="6334355" y="3429000"/>
            <a:ext cx="5476644" cy="262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3" name="Chart Placeholder 4">
            <a:extLst>
              <a:ext uri="{FF2B5EF4-FFF2-40B4-BE49-F238E27FC236}">
                <a16:creationId xmlns:a16="http://schemas.microsoft.com/office/drawing/2014/main" id="{EC557C9F-DA6B-2AE4-77CE-BEF676DB75BA}"/>
              </a:ext>
            </a:extLst>
          </p:cNvPr>
          <p:cNvSpPr>
            <a:spLocks noGrp="1"/>
          </p:cNvSpPr>
          <p:nvPr>
            <p:ph type="chart" sz="quarter" idx="15"/>
          </p:nvPr>
        </p:nvSpPr>
        <p:spPr>
          <a:xfrm>
            <a:off x="6891754" y="3929270"/>
            <a:ext cx="4919246" cy="2551043"/>
          </a:xfrm>
        </p:spPr>
        <p:txBody>
          <a:bodyPr anchor="ctr"/>
          <a:lstStyle>
            <a:lvl1pPr marL="0" indent="0" algn="ctr">
              <a:buNone/>
              <a:defRPr/>
            </a:lvl1pPr>
          </a:lstStyle>
          <a:p>
            <a:r>
              <a:rPr lang="en-US"/>
              <a:t>Click icon to add chart</a:t>
            </a:r>
            <a:endParaRPr lang="en-US" dirty="0"/>
          </a:p>
        </p:txBody>
      </p:sp>
      <p:sp>
        <p:nvSpPr>
          <p:cNvPr id="9" name="TextBox 8">
            <a:extLst>
              <a:ext uri="{FF2B5EF4-FFF2-40B4-BE49-F238E27FC236}">
                <a16:creationId xmlns:a16="http://schemas.microsoft.com/office/drawing/2014/main" id="{AB047B9A-72F8-B74B-937D-4CF1C7D34938}"/>
              </a:ext>
            </a:extLst>
          </p:cNvPr>
          <p:cNvSpPr txBox="1"/>
          <p:nvPr userDrawn="1"/>
        </p:nvSpPr>
        <p:spPr>
          <a:xfrm>
            <a:off x="759854" y="661974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2875518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Graphic 7">
            <a:extLst>
              <a:ext uri="{FF2B5EF4-FFF2-40B4-BE49-F238E27FC236}">
                <a16:creationId xmlns:a16="http://schemas.microsoft.com/office/drawing/2014/main" id="{1C749DFA-346D-6DE8-AE44-F8CFAFC8C3EA}"/>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8107033E-F4E0-2827-E0F1-50EBAEA262CF}"/>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F94F1B75-DDB0-15B1-3443-7AE87B31B64F}"/>
              </a:ext>
            </a:extLst>
          </p:cNvPr>
          <p:cNvSpPr>
            <a:spLocks noGrp="1"/>
          </p:cNvSpPr>
          <p:nvPr>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1235565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No Ar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7033E-F4E0-2827-E0F1-50EBAEA262CF}"/>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F94F1B75-DDB0-15B1-3443-7AE87B31B64F}"/>
              </a:ext>
            </a:extLst>
          </p:cNvPr>
          <p:cNvSpPr>
            <a:spLocks noGrp="1"/>
          </p:cNvSpPr>
          <p:nvPr>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5461923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Subhead Only">
    <p:spTree>
      <p:nvGrpSpPr>
        <p:cNvPr id="1" name=""/>
        <p:cNvGrpSpPr/>
        <p:nvPr/>
      </p:nvGrpSpPr>
      <p:grpSpPr>
        <a:xfrm>
          <a:off x="0" y="0"/>
          <a:ext cx="0" cy="0"/>
          <a:chOff x="0" y="0"/>
          <a:chExt cx="0" cy="0"/>
        </a:xfrm>
      </p:grpSpPr>
      <p:sp>
        <p:nvSpPr>
          <p:cNvPr id="4" name="Graphic 7">
            <a:extLst>
              <a:ext uri="{FF2B5EF4-FFF2-40B4-BE49-F238E27FC236}">
                <a16:creationId xmlns:a16="http://schemas.microsoft.com/office/drawing/2014/main" id="{F7598CC7-55C9-039E-4866-E93F5CCB47C1}"/>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23F56942-F506-7B15-18F0-97CF60804F1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65393702-C752-DEC7-6FFC-05A25F9984CC}"/>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6" name="Text Placeholder 9">
            <a:extLst>
              <a:ext uri="{FF2B5EF4-FFF2-40B4-BE49-F238E27FC236}">
                <a16:creationId xmlns:a16="http://schemas.microsoft.com/office/drawing/2014/main" id="{312927FC-E2A2-7F2A-BDD4-A957DD372CA4}"/>
              </a:ext>
            </a:extLst>
          </p:cNvPr>
          <p:cNvSpPr>
            <a:spLocks noGrp="1"/>
          </p:cNvSpPr>
          <p:nvPr>
            <p:ph type="body" sz="quarter" idx="13"/>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3698028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Subhead Only (No Ar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56942-F506-7B15-18F0-97CF60804F1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65393702-C752-DEC7-6FFC-05A25F9984CC}"/>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6" name="Text Placeholder 9">
            <a:extLst>
              <a:ext uri="{FF2B5EF4-FFF2-40B4-BE49-F238E27FC236}">
                <a16:creationId xmlns:a16="http://schemas.microsoft.com/office/drawing/2014/main" id="{312927FC-E2A2-7F2A-BDD4-A957DD372CA4}"/>
              </a:ext>
            </a:extLst>
          </p:cNvPr>
          <p:cNvSpPr>
            <a:spLocks noGrp="1"/>
          </p:cNvSpPr>
          <p:nvPr>
            <p:ph type="body" sz="quarter" idx="13"/>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99720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A638DD-1AC6-AC19-CAFA-6BBE41CE3B08}"/>
              </a:ext>
            </a:extLst>
          </p:cNvPr>
          <p:cNvSpPr/>
          <p:nvPr userDrawn="1"/>
        </p:nvSpPr>
        <p:spPr>
          <a:xfrm>
            <a:off x="0" y="6411310"/>
            <a:ext cx="1755228" cy="446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C3698A3A-EDDE-7593-D4A9-D1E1C2E2C8E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81000" y="6569222"/>
            <a:ext cx="1016928" cy="204252"/>
          </a:xfrm>
          <a:prstGeom prst="rect">
            <a:avLst/>
          </a:prstGeom>
        </p:spPr>
      </p:pic>
      <p:sp>
        <p:nvSpPr>
          <p:cNvPr id="13" name="Graphic 7">
            <a:extLst>
              <a:ext uri="{FF2B5EF4-FFF2-40B4-BE49-F238E27FC236}">
                <a16:creationId xmlns:a16="http://schemas.microsoft.com/office/drawing/2014/main" id="{F56E4E14-4C75-7C99-C075-50C2F9229E34}"/>
              </a:ext>
            </a:extLst>
          </p:cNvPr>
          <p:cNvSpPr/>
          <p:nvPr userDrawn="1"/>
        </p:nvSpPr>
        <p:spPr>
          <a:xfrm rot="5400000">
            <a:off x="9021441" y="29"/>
            <a:ext cx="3170588" cy="3170530"/>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accent3"/>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199BD3A4-0595-1708-7294-B2BA87CF1380}"/>
              </a:ext>
            </a:extLst>
          </p:cNvPr>
          <p:cNvSpPr>
            <a:spLocks noGrp="1"/>
          </p:cNvSpPr>
          <p:nvPr>
            <p:ph type="ctrTitle"/>
          </p:nvPr>
        </p:nvSpPr>
        <p:spPr>
          <a:xfrm>
            <a:off x="2778451" y="2497451"/>
            <a:ext cx="6635097" cy="1661993"/>
          </a:xfrm>
        </p:spPr>
        <p:txBody>
          <a:bodyPr anchor="ctr">
            <a:spAutoFit/>
          </a:bodyPr>
          <a:lstStyle>
            <a:lvl1pPr algn="ctr">
              <a:defRPr sz="6000" b="0" i="0">
                <a:solidFill>
                  <a:schemeClr val="bg1"/>
                </a:solidFill>
                <a:latin typeface="Inter" panose="020B0502030000000004" pitchFamily="34" charset="0"/>
                <a:ea typeface="Inter" panose="020B05020300000000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4ED9A3C-2C94-A0DA-A1E9-99219F9CBEB4}"/>
              </a:ext>
            </a:extLst>
          </p:cNvPr>
          <p:cNvSpPr>
            <a:spLocks noGrp="1"/>
          </p:cNvSpPr>
          <p:nvPr>
            <p:ph type="subTitle" idx="1"/>
          </p:nvPr>
        </p:nvSpPr>
        <p:spPr>
          <a:xfrm>
            <a:off x="2778451" y="4903138"/>
            <a:ext cx="6635097" cy="276999"/>
          </a:xfrm>
        </p:spPr>
        <p:txBody>
          <a:bodyPr wrap="square" lIns="0" tIns="0" rIns="0" bIns="0">
            <a:sp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36176161-E046-E1CE-0A4C-DCC2293C2F10}"/>
              </a:ext>
            </a:extLst>
          </p:cNvPr>
          <p:cNvSpPr>
            <a:spLocks noGrp="1"/>
          </p:cNvSpPr>
          <p:nvPr>
            <p:ph type="body" sz="quarter" idx="13"/>
          </p:nvPr>
        </p:nvSpPr>
        <p:spPr>
          <a:xfrm>
            <a:off x="2778451" y="5474140"/>
            <a:ext cx="6635097" cy="193899"/>
          </a:xfrm>
        </p:spPr>
        <p:txBody>
          <a:bodyPr wrap="square" lIns="0" tIns="0" rIns="0" bIns="0">
            <a:spAutoFit/>
          </a:bodyPr>
          <a:lstStyle>
            <a:lvl1pPr marL="0" indent="0" algn="ctr">
              <a:buNone/>
              <a:defRPr sz="1400">
                <a:solidFill>
                  <a:schemeClr val="bg1"/>
                </a:solidFill>
              </a:defRPr>
            </a:lvl1pPr>
          </a:lstStyle>
          <a:p>
            <a:pPr lvl="0"/>
            <a:r>
              <a:rPr lang="en-US"/>
              <a:t>Click to edit Master text styles</a:t>
            </a:r>
          </a:p>
        </p:txBody>
      </p:sp>
      <p:sp>
        <p:nvSpPr>
          <p:cNvPr id="5" name="TextBox 4">
            <a:extLst>
              <a:ext uri="{FF2B5EF4-FFF2-40B4-BE49-F238E27FC236}">
                <a16:creationId xmlns:a16="http://schemas.microsoft.com/office/drawing/2014/main" id="{4D8B03C1-A6B2-212C-C505-77DBF26DCB39}"/>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bg1"/>
                </a:solidFill>
                <a:latin typeface="Inter" panose="020B0502030000000004" pitchFamily="34" charset="0"/>
                <a:ea typeface="Inter" panose="020B0502030000000004" pitchFamily="34" charset="0"/>
                <a:cs typeface="+mn-cs"/>
              </a:rPr>
              <a:t>© Everbridge, Inc. Confidential &amp; Proprietary.</a:t>
            </a:r>
          </a:p>
        </p:txBody>
      </p:sp>
      <p:sp>
        <p:nvSpPr>
          <p:cNvPr id="6" name="Slide Number Placeholder 5">
            <a:extLst>
              <a:ext uri="{FF2B5EF4-FFF2-40B4-BE49-F238E27FC236}">
                <a16:creationId xmlns:a16="http://schemas.microsoft.com/office/drawing/2014/main" id="{F3EF601D-E597-4089-4CE0-795050618B62}"/>
              </a:ext>
            </a:extLst>
          </p:cNvPr>
          <p:cNvSpPr>
            <a:spLocks noGrp="1"/>
          </p:cNvSpPr>
          <p:nvPr>
            <p:ph type="sldNum" sz="quarter" idx="12"/>
          </p:nvPr>
        </p:nvSpPr>
        <p:spPr>
          <a:xfrm>
            <a:off x="6096000" y="6492875"/>
            <a:ext cx="5715000" cy="365125"/>
          </a:xfrm>
        </p:spPr>
        <p:txBody>
          <a:bodyPr/>
          <a:lstStyle>
            <a:lvl1pPr>
              <a:defRPr>
                <a:solidFill>
                  <a:schemeClr val="bg1"/>
                </a:solidFill>
              </a:defRPr>
            </a:lvl1pPr>
          </a:lstStyle>
          <a:p>
            <a:fld id="{676C752E-1030-904C-9DAC-D18E3207C107}" type="slidenum">
              <a:rPr lang="en-US" smtClean="0"/>
              <a:pPr/>
              <a:t>‹#›</a:t>
            </a:fld>
            <a:endParaRPr lang="en-US" dirty="0"/>
          </a:p>
        </p:txBody>
      </p:sp>
      <p:pic>
        <p:nvPicPr>
          <p:cNvPr id="16" name="Graphic 15">
            <a:extLst>
              <a:ext uri="{FF2B5EF4-FFF2-40B4-BE49-F238E27FC236}">
                <a16:creationId xmlns:a16="http://schemas.microsoft.com/office/drawing/2014/main" id="{B65A8D91-1855-0339-9BEC-DD30AB9F61F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616072" y="1069937"/>
            <a:ext cx="3043117" cy="611213"/>
          </a:xfrm>
          <a:prstGeom prst="rect">
            <a:avLst/>
          </a:prstGeom>
        </p:spPr>
      </p:pic>
    </p:spTree>
    <p:extLst>
      <p:ext uri="{BB962C8B-B14F-4D97-AF65-F5344CB8AC3E}">
        <p14:creationId xmlns:p14="http://schemas.microsoft.com/office/powerpoint/2010/main" val="40420324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ED4168-3E64-CBA1-B3B3-7207B267AE61}"/>
              </a:ext>
            </a:extLst>
          </p:cNvPr>
          <p:cNvSpPr>
            <a:spLocks noGrp="1"/>
          </p:cNvSpPr>
          <p:nvPr>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11322570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No Foote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ED4168-3E64-CBA1-B3B3-7207B267AE61}"/>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2" name="Rectangle 1">
            <a:extLst>
              <a:ext uri="{FF2B5EF4-FFF2-40B4-BE49-F238E27FC236}">
                <a16:creationId xmlns:a16="http://schemas.microsoft.com/office/drawing/2014/main" id="{0C006B4B-08F4-F846-58C7-3BB24C97CB85}"/>
              </a:ext>
            </a:extLst>
          </p:cNvPr>
          <p:cNvSpPr/>
          <p:nvPr userDrawn="1"/>
        </p:nvSpPr>
        <p:spPr>
          <a:xfrm>
            <a:off x="0" y="6477000"/>
            <a:ext cx="12192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19220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plit (Blue)">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7A5205A-F503-4A9B-94E6-9496681695D9}"/>
              </a:ext>
            </a:extLst>
          </p:cNvPr>
          <p:cNvSpPr/>
          <p:nvPr userDrawn="1"/>
        </p:nvSpPr>
        <p:spPr>
          <a:xfrm>
            <a:off x="3803904" y="0"/>
            <a:ext cx="838809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377036E4-3F5F-2462-9C68-CA12483F4397}"/>
              </a:ext>
            </a:extLst>
          </p:cNvPr>
          <p:cNvSpPr>
            <a:spLocks noGrp="1"/>
          </p:cNvSpPr>
          <p:nvPr>
            <p:ph type="sldNum" sz="quarter" idx="4"/>
          </p:nvPr>
        </p:nvSpPr>
        <p:spPr>
          <a:xfrm>
            <a:off x="6096000" y="6492875"/>
            <a:ext cx="5715000" cy="365125"/>
          </a:xfrm>
          <a:prstGeom prst="rect">
            <a:avLst/>
          </a:prstGeom>
        </p:spPr>
        <p:txBody>
          <a:bodyPr vert="horz" lIns="0" tIns="0" rIns="0" bIns="0" rtlCol="0" anchor="ctr"/>
          <a:lstStyle>
            <a:lvl1pPr algn="r">
              <a:defRPr sz="800">
                <a:solidFill>
                  <a:schemeClr val="tx2"/>
                </a:solidFill>
                <a:latin typeface="Inter" panose="020B0502030000000004" pitchFamily="34" charset="0"/>
                <a:ea typeface="Inter" panose="020B0502030000000004" pitchFamily="34" charset="0"/>
              </a:defRPr>
            </a:lvl1pPr>
          </a:lstStyle>
          <a:p>
            <a:fld id="{676C752E-1030-904C-9DAC-D18E3207C107}" type="slidenum">
              <a:rPr lang="en-US" smtClean="0"/>
              <a:pPr/>
              <a:t>‹#›</a:t>
            </a:fld>
            <a:endParaRPr lang="en-US" dirty="0"/>
          </a:p>
        </p:txBody>
      </p:sp>
      <p:sp>
        <p:nvSpPr>
          <p:cNvPr id="10" name="Title 1">
            <a:extLst>
              <a:ext uri="{FF2B5EF4-FFF2-40B4-BE49-F238E27FC236}">
                <a16:creationId xmlns:a16="http://schemas.microsoft.com/office/drawing/2014/main" id="{DE6B533F-E281-DC1C-BCC9-148B989D8695}"/>
              </a:ext>
            </a:extLst>
          </p:cNvPr>
          <p:cNvSpPr>
            <a:spLocks noGrp="1"/>
          </p:cNvSpPr>
          <p:nvPr>
            <p:ph type="title"/>
          </p:nvPr>
        </p:nvSpPr>
        <p:spPr>
          <a:xfrm>
            <a:off x="381000" y="2540508"/>
            <a:ext cx="2974848" cy="1776984"/>
          </a:xfrm>
        </p:spPr>
        <p:txBody>
          <a:bodyPr anchor="ctr">
            <a:noAutofit/>
          </a:bodyPr>
          <a:lstStyle>
            <a:lvl1pPr>
              <a:defRPr sz="3200">
                <a:solidFill>
                  <a:schemeClr val="bg1"/>
                </a:solidFill>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60E5DFDF-C5CD-3AA3-61A2-C8D6D2131821}"/>
              </a:ext>
            </a:extLst>
          </p:cNvPr>
          <p:cNvSpPr>
            <a:spLocks noGrp="1"/>
          </p:cNvSpPr>
          <p:nvPr>
            <p:ph idx="1"/>
          </p:nvPr>
        </p:nvSpPr>
        <p:spPr>
          <a:xfrm>
            <a:off x="4261104" y="912619"/>
            <a:ext cx="7549896" cy="503276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Box 14">
            <a:extLst>
              <a:ext uri="{FF2B5EF4-FFF2-40B4-BE49-F238E27FC236}">
                <a16:creationId xmlns:a16="http://schemas.microsoft.com/office/drawing/2014/main" id="{C180D2E0-F272-C998-E0D9-78302AB32E08}"/>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tx2"/>
                </a:solidFill>
                <a:latin typeface="Inter" panose="020B0502030000000004" pitchFamily="34" charset="0"/>
                <a:ea typeface="Inter" panose="020B0502030000000004" pitchFamily="34" charset="0"/>
                <a:cs typeface="+mn-cs"/>
              </a:rPr>
              <a:t>© Everbridge, Inc. Confidential &amp; Proprietary.</a:t>
            </a:r>
          </a:p>
        </p:txBody>
      </p:sp>
      <p:sp>
        <p:nvSpPr>
          <p:cNvPr id="4" name="Rectangle 3">
            <a:extLst>
              <a:ext uri="{FF2B5EF4-FFF2-40B4-BE49-F238E27FC236}">
                <a16:creationId xmlns:a16="http://schemas.microsoft.com/office/drawing/2014/main" id="{7CA2E3C5-00C8-387B-7DBC-56BA1BA4B73A}"/>
              </a:ext>
            </a:extLst>
          </p:cNvPr>
          <p:cNvSpPr/>
          <p:nvPr userDrawn="1"/>
        </p:nvSpPr>
        <p:spPr>
          <a:xfrm>
            <a:off x="0" y="6411310"/>
            <a:ext cx="1755228" cy="446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C1086FC7-D007-49B8-A770-D8FBDE4D007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81000" y="6569222"/>
            <a:ext cx="1016928" cy="204252"/>
          </a:xfrm>
          <a:prstGeom prst="rect">
            <a:avLst/>
          </a:prstGeom>
        </p:spPr>
      </p:pic>
    </p:spTree>
    <p:extLst>
      <p:ext uri="{BB962C8B-B14F-4D97-AF65-F5344CB8AC3E}">
        <p14:creationId xmlns:p14="http://schemas.microsoft.com/office/powerpoint/2010/main" val="27394880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One Speaker">
    <p:spTree>
      <p:nvGrpSpPr>
        <p:cNvPr id="1" name=""/>
        <p:cNvGrpSpPr/>
        <p:nvPr/>
      </p:nvGrpSpPr>
      <p:grpSpPr>
        <a:xfrm>
          <a:off x="0" y="0"/>
          <a:ext cx="0" cy="0"/>
          <a:chOff x="0" y="0"/>
          <a:chExt cx="0" cy="0"/>
        </a:xfrm>
      </p:grpSpPr>
      <p:sp>
        <p:nvSpPr>
          <p:cNvPr id="10" name="Graphic 7">
            <a:extLst>
              <a:ext uri="{FF2B5EF4-FFF2-40B4-BE49-F238E27FC236}">
                <a16:creationId xmlns:a16="http://schemas.microsoft.com/office/drawing/2014/main" id="{A179FB26-7A63-4E9B-117E-D87F5A7029EB}"/>
              </a:ext>
            </a:extLst>
          </p:cNvPr>
          <p:cNvSpPr/>
          <p:nvPr userDrawn="1"/>
        </p:nvSpPr>
        <p:spPr>
          <a:xfrm rot="16200000">
            <a:off x="1527418" y="2391486"/>
            <a:ext cx="1210955" cy="1210933"/>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54000" cap="flat">
            <a:solidFill>
              <a:schemeClr val="accent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8D8DA1C-6B75-4502-82E6-2E1A6A509765}"/>
              </a:ext>
            </a:extLst>
          </p:cNvPr>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74A970D9-A976-8BFA-9C97-B6FAAB73CB1E}"/>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5" name="Picture Placeholder 4">
            <a:extLst>
              <a:ext uri="{FF2B5EF4-FFF2-40B4-BE49-F238E27FC236}">
                <a16:creationId xmlns:a16="http://schemas.microsoft.com/office/drawing/2014/main" id="{FBF9CE6F-3E5E-E7C9-907F-6C7D22BC1D51}"/>
              </a:ext>
            </a:extLst>
          </p:cNvPr>
          <p:cNvSpPr>
            <a:spLocks noGrp="1"/>
          </p:cNvSpPr>
          <p:nvPr>
            <p:ph type="pic" sz="quarter" idx="11"/>
          </p:nvPr>
        </p:nvSpPr>
        <p:spPr>
          <a:xfrm>
            <a:off x="381000" y="2401151"/>
            <a:ext cx="2347686" cy="2347682"/>
          </a:xfrm>
          <a:prstGeom prst="ellipse">
            <a:avLst/>
          </a:prstGeom>
          <a:ln w="19050">
            <a:noFill/>
          </a:ln>
        </p:spPr>
        <p:txBody>
          <a:bodyPr anchor="ctr"/>
          <a:lstStyle>
            <a:lvl1pPr marL="0" indent="0" algn="ctr">
              <a:buNone/>
              <a:defRPr/>
            </a:lvl1pPr>
          </a:lstStyle>
          <a:p>
            <a:r>
              <a:rPr lang="en-US"/>
              <a:t>Click icon to add picture</a:t>
            </a:r>
            <a:endParaRPr lang="en-US" dirty="0"/>
          </a:p>
        </p:txBody>
      </p:sp>
      <p:sp>
        <p:nvSpPr>
          <p:cNvPr id="6" name="Subtitle 2">
            <a:extLst>
              <a:ext uri="{FF2B5EF4-FFF2-40B4-BE49-F238E27FC236}">
                <a16:creationId xmlns:a16="http://schemas.microsoft.com/office/drawing/2014/main" id="{7C506699-6FAD-C33D-87DC-7FF5A81CF84A}"/>
              </a:ext>
            </a:extLst>
          </p:cNvPr>
          <p:cNvSpPr>
            <a:spLocks noGrp="1"/>
          </p:cNvSpPr>
          <p:nvPr>
            <p:ph type="subTitle" idx="1"/>
          </p:nvPr>
        </p:nvSpPr>
        <p:spPr>
          <a:xfrm>
            <a:off x="3265714" y="3076394"/>
            <a:ext cx="8545286" cy="498598"/>
          </a:xfrm>
        </p:spPr>
        <p:txBody>
          <a:bodyPr wrap="square" lIns="0" tIns="0" rIns="0" bIns="0">
            <a:spAutoFit/>
          </a:bodyPr>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ext Placeholder 9">
            <a:extLst>
              <a:ext uri="{FF2B5EF4-FFF2-40B4-BE49-F238E27FC236}">
                <a16:creationId xmlns:a16="http://schemas.microsoft.com/office/drawing/2014/main" id="{BE5BA2A9-47D1-037F-8C76-C7AD0805EC25}"/>
              </a:ext>
            </a:extLst>
          </p:cNvPr>
          <p:cNvSpPr>
            <a:spLocks noGrp="1"/>
          </p:cNvSpPr>
          <p:nvPr>
            <p:ph type="body" sz="quarter" idx="13"/>
          </p:nvPr>
        </p:nvSpPr>
        <p:spPr>
          <a:xfrm>
            <a:off x="3265713" y="3679851"/>
            <a:ext cx="8545286" cy="249299"/>
          </a:xfrm>
        </p:spPr>
        <p:txBody>
          <a:bodyPr wrap="square" lIns="0" tIns="0" rIns="0" bIns="0">
            <a:spAutoFit/>
          </a:bodyPr>
          <a:lstStyle>
            <a:lvl1pPr marL="0" indent="0">
              <a:buNone/>
              <a:defRPr sz="1800">
                <a:solidFill>
                  <a:schemeClr val="tx2"/>
                </a:solidFill>
              </a:defRPr>
            </a:lvl1pPr>
          </a:lstStyle>
          <a:p>
            <a:pPr lvl="0"/>
            <a:r>
              <a:rPr lang="en-US"/>
              <a:t>Click to edit Master text styles</a:t>
            </a:r>
          </a:p>
        </p:txBody>
      </p:sp>
      <p:sp>
        <p:nvSpPr>
          <p:cNvPr id="4" name="Picture Placeholder 5">
            <a:extLst>
              <a:ext uri="{FF2B5EF4-FFF2-40B4-BE49-F238E27FC236}">
                <a16:creationId xmlns:a16="http://schemas.microsoft.com/office/drawing/2014/main" id="{BA45FC8D-5970-5E1D-E6D5-D25FA2FE012B}"/>
              </a:ext>
            </a:extLst>
          </p:cNvPr>
          <p:cNvSpPr>
            <a:spLocks noGrp="1"/>
          </p:cNvSpPr>
          <p:nvPr>
            <p:ph type="pic" sz="quarter" idx="12" hasCustomPrompt="1"/>
          </p:nvPr>
        </p:nvSpPr>
        <p:spPr>
          <a:xfrm>
            <a:off x="3265714" y="4270497"/>
            <a:ext cx="1349829" cy="478336"/>
          </a:xfrm>
        </p:spPr>
        <p:txBody>
          <a:bodyPr anchor="ctr">
            <a:normAutofit/>
          </a:bodyPr>
          <a:lstStyle>
            <a:lvl1pPr marL="0" indent="0" algn="ctr">
              <a:buNone/>
              <a:defRPr sz="800"/>
            </a:lvl1pPr>
          </a:lstStyle>
          <a:p>
            <a:r>
              <a:rPr lang="en-US" dirty="0"/>
              <a:t>Company Logo Here</a:t>
            </a:r>
          </a:p>
        </p:txBody>
      </p:sp>
      <p:sp>
        <p:nvSpPr>
          <p:cNvPr id="8" name="Graphic 7">
            <a:extLst>
              <a:ext uri="{FF2B5EF4-FFF2-40B4-BE49-F238E27FC236}">
                <a16:creationId xmlns:a16="http://schemas.microsoft.com/office/drawing/2014/main" id="{A9AD83BA-BE7C-63D5-1604-B153DF449530}"/>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Tree>
    <p:extLst>
      <p:ext uri="{BB962C8B-B14F-4D97-AF65-F5344CB8AC3E}">
        <p14:creationId xmlns:p14="http://schemas.microsoft.com/office/powerpoint/2010/main" val="28367123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Speakers">
    <p:spTree>
      <p:nvGrpSpPr>
        <p:cNvPr id="1" name=""/>
        <p:cNvGrpSpPr/>
        <p:nvPr/>
      </p:nvGrpSpPr>
      <p:grpSpPr>
        <a:xfrm>
          <a:off x="0" y="0"/>
          <a:ext cx="0" cy="0"/>
          <a:chOff x="0" y="0"/>
          <a:chExt cx="0" cy="0"/>
        </a:xfrm>
      </p:grpSpPr>
      <p:sp>
        <p:nvSpPr>
          <p:cNvPr id="26" name="Graphic 7">
            <a:extLst>
              <a:ext uri="{FF2B5EF4-FFF2-40B4-BE49-F238E27FC236}">
                <a16:creationId xmlns:a16="http://schemas.microsoft.com/office/drawing/2014/main" id="{FAD9750A-DE02-C330-9EE0-5D113CD50ACC}"/>
              </a:ext>
            </a:extLst>
          </p:cNvPr>
          <p:cNvSpPr/>
          <p:nvPr userDrawn="1"/>
        </p:nvSpPr>
        <p:spPr>
          <a:xfrm rot="5400000">
            <a:off x="10558690" y="15"/>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14" name="Text Placeholder 9">
            <a:extLst>
              <a:ext uri="{FF2B5EF4-FFF2-40B4-BE49-F238E27FC236}">
                <a16:creationId xmlns:a16="http://schemas.microsoft.com/office/drawing/2014/main" id="{E9C0CEBC-4EEB-2FF8-1D3A-4F5CCDFF1654}"/>
              </a:ext>
            </a:extLst>
          </p:cNvPr>
          <p:cNvSpPr>
            <a:spLocks noGrp="1"/>
          </p:cNvSpPr>
          <p:nvPr>
            <p:ph type="body" sz="quarter" idx="16"/>
          </p:nvPr>
        </p:nvSpPr>
        <p:spPr>
          <a:xfrm>
            <a:off x="6553199" y="4127675"/>
            <a:ext cx="4946374" cy="332399"/>
          </a:xfrm>
        </p:spPr>
        <p:txBody>
          <a:bodyPr wrap="square" lIns="0" tIns="0" rIns="0" bIns="0">
            <a:spAutoFit/>
          </a:bodyPr>
          <a:lstStyle>
            <a:lvl1pPr marL="0" indent="0" algn="ctr">
              <a:buNone/>
              <a:defRPr lang="en-US" sz="2400" b="0" i="0" kern="1200" dirty="0">
                <a:solidFill>
                  <a:schemeClr val="tx1"/>
                </a:solidFill>
                <a:latin typeface="Inter" panose="020B0502030000000004" pitchFamily="34" charset="0"/>
                <a:ea typeface="Inter" panose="020B0502030000000004" pitchFamily="34" charset="0"/>
                <a:cs typeface="+mn-cs"/>
              </a:defRPr>
            </a:lvl1pPr>
          </a:lstStyle>
          <a:p>
            <a:pPr lvl="0"/>
            <a:r>
              <a:rPr lang="en-US"/>
              <a:t>Click to edit Master text styles</a:t>
            </a:r>
          </a:p>
        </p:txBody>
      </p:sp>
      <p:sp>
        <p:nvSpPr>
          <p:cNvPr id="10" name="Graphic 7">
            <a:extLst>
              <a:ext uri="{FF2B5EF4-FFF2-40B4-BE49-F238E27FC236}">
                <a16:creationId xmlns:a16="http://schemas.microsoft.com/office/drawing/2014/main" id="{A179FB26-7A63-4E9B-117E-D87F5A7029EB}"/>
              </a:ext>
            </a:extLst>
          </p:cNvPr>
          <p:cNvSpPr/>
          <p:nvPr userDrawn="1"/>
        </p:nvSpPr>
        <p:spPr>
          <a:xfrm rot="16200000">
            <a:off x="3163636" y="1838993"/>
            <a:ext cx="1027412" cy="1027393"/>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54000" cap="flat">
            <a:solidFill>
              <a:schemeClr val="accent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8D8DA1C-6B75-4502-82E6-2E1A6A509765}"/>
              </a:ext>
            </a:extLst>
          </p:cNvPr>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74A970D9-A976-8BFA-9C97-B6FAAB73CB1E}"/>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5" name="Picture Placeholder 4">
            <a:extLst>
              <a:ext uri="{FF2B5EF4-FFF2-40B4-BE49-F238E27FC236}">
                <a16:creationId xmlns:a16="http://schemas.microsoft.com/office/drawing/2014/main" id="{FBF9CE6F-3E5E-E7C9-907F-6C7D22BC1D51}"/>
              </a:ext>
            </a:extLst>
          </p:cNvPr>
          <p:cNvSpPr>
            <a:spLocks noGrp="1"/>
          </p:cNvSpPr>
          <p:nvPr>
            <p:ph type="pic" sz="quarter" idx="11"/>
          </p:nvPr>
        </p:nvSpPr>
        <p:spPr>
          <a:xfrm>
            <a:off x="2189508" y="1843823"/>
            <a:ext cx="1991854" cy="1991851"/>
          </a:xfrm>
          <a:prstGeom prst="ellipse">
            <a:avLst/>
          </a:prstGeom>
          <a:ln w="44450">
            <a:noFill/>
          </a:ln>
        </p:spPr>
        <p:txBody>
          <a:bodyPr anchor="ctr"/>
          <a:lstStyle>
            <a:lvl1pPr marL="0" indent="0" algn="ctr">
              <a:buNone/>
              <a:defRPr/>
            </a:lvl1pPr>
          </a:lstStyle>
          <a:p>
            <a:r>
              <a:rPr lang="en-US"/>
              <a:t>Click icon to add picture</a:t>
            </a:r>
            <a:endParaRPr lang="en-US" dirty="0"/>
          </a:p>
        </p:txBody>
      </p:sp>
      <p:sp>
        <p:nvSpPr>
          <p:cNvPr id="6" name="Subtitle 2">
            <a:extLst>
              <a:ext uri="{FF2B5EF4-FFF2-40B4-BE49-F238E27FC236}">
                <a16:creationId xmlns:a16="http://schemas.microsoft.com/office/drawing/2014/main" id="{7C506699-6FAD-C33D-87DC-7FF5A81CF84A}"/>
              </a:ext>
            </a:extLst>
          </p:cNvPr>
          <p:cNvSpPr>
            <a:spLocks noGrp="1"/>
          </p:cNvSpPr>
          <p:nvPr>
            <p:ph type="subTitle" idx="1"/>
          </p:nvPr>
        </p:nvSpPr>
        <p:spPr>
          <a:xfrm>
            <a:off x="728870" y="4127675"/>
            <a:ext cx="4946374" cy="332399"/>
          </a:xfrm>
        </p:spPr>
        <p:txBody>
          <a:bodyPr wrap="square" lIns="0" tIns="0" rIns="0" bIns="0">
            <a:sp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ext Placeholder 9">
            <a:extLst>
              <a:ext uri="{FF2B5EF4-FFF2-40B4-BE49-F238E27FC236}">
                <a16:creationId xmlns:a16="http://schemas.microsoft.com/office/drawing/2014/main" id="{BE5BA2A9-47D1-037F-8C76-C7AD0805EC25}"/>
              </a:ext>
            </a:extLst>
          </p:cNvPr>
          <p:cNvSpPr>
            <a:spLocks noGrp="1"/>
          </p:cNvSpPr>
          <p:nvPr>
            <p:ph type="body" sz="quarter" idx="13"/>
          </p:nvPr>
        </p:nvSpPr>
        <p:spPr>
          <a:xfrm>
            <a:off x="728869" y="4608653"/>
            <a:ext cx="4946374" cy="193899"/>
          </a:xfrm>
        </p:spPr>
        <p:txBody>
          <a:bodyPr wrap="square" lIns="0" tIns="0" rIns="0" bIns="0">
            <a:spAutoFit/>
          </a:bodyPr>
          <a:lstStyle>
            <a:lvl1pPr marL="0" indent="0" algn="ctr">
              <a:buNone/>
              <a:defRPr sz="1400">
                <a:solidFill>
                  <a:schemeClr val="tx2"/>
                </a:solidFill>
              </a:defRPr>
            </a:lvl1pPr>
          </a:lstStyle>
          <a:p>
            <a:pPr lvl="0"/>
            <a:r>
              <a:rPr lang="en-US"/>
              <a:t>Click to edit Master text styles</a:t>
            </a:r>
          </a:p>
        </p:txBody>
      </p:sp>
      <p:sp>
        <p:nvSpPr>
          <p:cNvPr id="12" name="Text Placeholder 9">
            <a:extLst>
              <a:ext uri="{FF2B5EF4-FFF2-40B4-BE49-F238E27FC236}">
                <a16:creationId xmlns:a16="http://schemas.microsoft.com/office/drawing/2014/main" id="{42083309-49A3-5150-75E5-7919C00971C2}"/>
              </a:ext>
            </a:extLst>
          </p:cNvPr>
          <p:cNvSpPr>
            <a:spLocks noGrp="1"/>
          </p:cNvSpPr>
          <p:nvPr>
            <p:ph type="body" sz="quarter" idx="15"/>
          </p:nvPr>
        </p:nvSpPr>
        <p:spPr>
          <a:xfrm>
            <a:off x="6553199" y="4608653"/>
            <a:ext cx="4946374" cy="193899"/>
          </a:xfrm>
        </p:spPr>
        <p:txBody>
          <a:bodyPr wrap="square" lIns="0" tIns="0" rIns="0" bIns="0">
            <a:spAutoFit/>
          </a:bodyPr>
          <a:lstStyle>
            <a:lvl1pPr marL="0" indent="0" algn="ctr">
              <a:buNone/>
              <a:defRPr sz="1400">
                <a:solidFill>
                  <a:schemeClr val="tx2"/>
                </a:solidFill>
              </a:defRPr>
            </a:lvl1pPr>
          </a:lstStyle>
          <a:p>
            <a:pPr lvl="0"/>
            <a:r>
              <a:rPr lang="en-US"/>
              <a:t>Click to edit Master text styles</a:t>
            </a:r>
          </a:p>
        </p:txBody>
      </p:sp>
      <p:sp>
        <p:nvSpPr>
          <p:cNvPr id="11" name="Picture Placeholder 5">
            <a:extLst>
              <a:ext uri="{FF2B5EF4-FFF2-40B4-BE49-F238E27FC236}">
                <a16:creationId xmlns:a16="http://schemas.microsoft.com/office/drawing/2014/main" id="{8ACE7C28-2A7F-A67D-8772-5048D91C03CA}"/>
              </a:ext>
            </a:extLst>
          </p:cNvPr>
          <p:cNvSpPr>
            <a:spLocks noGrp="1"/>
          </p:cNvSpPr>
          <p:nvPr>
            <p:ph type="pic" sz="quarter" idx="12" hasCustomPrompt="1"/>
          </p:nvPr>
        </p:nvSpPr>
        <p:spPr>
          <a:xfrm>
            <a:off x="2527141" y="5238179"/>
            <a:ext cx="1349829" cy="478336"/>
          </a:xfrm>
        </p:spPr>
        <p:txBody>
          <a:bodyPr anchor="ctr">
            <a:normAutofit/>
          </a:bodyPr>
          <a:lstStyle>
            <a:lvl1pPr marL="0" indent="0" algn="ctr">
              <a:buNone/>
              <a:defRPr sz="800"/>
            </a:lvl1pPr>
          </a:lstStyle>
          <a:p>
            <a:r>
              <a:rPr lang="en-US" dirty="0"/>
              <a:t>Company Logo Here</a:t>
            </a:r>
          </a:p>
        </p:txBody>
      </p:sp>
      <p:sp>
        <p:nvSpPr>
          <p:cNvPr id="22" name="Graphic 7">
            <a:extLst>
              <a:ext uri="{FF2B5EF4-FFF2-40B4-BE49-F238E27FC236}">
                <a16:creationId xmlns:a16="http://schemas.microsoft.com/office/drawing/2014/main" id="{F96160F6-F491-9F98-7F66-0F2EE13A4791}"/>
              </a:ext>
            </a:extLst>
          </p:cNvPr>
          <p:cNvSpPr/>
          <p:nvPr userDrawn="1"/>
        </p:nvSpPr>
        <p:spPr>
          <a:xfrm>
            <a:off x="8983865" y="2821531"/>
            <a:ext cx="1027412" cy="1027393"/>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54000" cap="flat">
            <a:solidFill>
              <a:schemeClr val="accent1"/>
            </a:solidFill>
            <a:prstDash val="solid"/>
            <a:miter/>
          </a:ln>
        </p:spPr>
        <p:txBody>
          <a:bodyPr rtlCol="0" anchor="ctr"/>
          <a:lstStyle/>
          <a:p>
            <a:endParaRPr lang="en-US"/>
          </a:p>
        </p:txBody>
      </p:sp>
      <p:sp>
        <p:nvSpPr>
          <p:cNvPr id="23" name="Picture Placeholder 4">
            <a:extLst>
              <a:ext uri="{FF2B5EF4-FFF2-40B4-BE49-F238E27FC236}">
                <a16:creationId xmlns:a16="http://schemas.microsoft.com/office/drawing/2014/main" id="{02711DD1-2D38-3E9C-2065-DCD9277EDBB2}"/>
              </a:ext>
            </a:extLst>
          </p:cNvPr>
          <p:cNvSpPr>
            <a:spLocks noGrp="1"/>
          </p:cNvSpPr>
          <p:nvPr>
            <p:ph type="pic" sz="quarter" idx="17"/>
          </p:nvPr>
        </p:nvSpPr>
        <p:spPr>
          <a:xfrm>
            <a:off x="8009737" y="1843823"/>
            <a:ext cx="1991854" cy="1991851"/>
          </a:xfrm>
          <a:prstGeom prst="ellipse">
            <a:avLst/>
          </a:prstGeom>
          <a:ln w="44450">
            <a:noFill/>
          </a:ln>
        </p:spPr>
        <p:txBody>
          <a:bodyPr anchor="ctr"/>
          <a:lstStyle>
            <a:lvl1pPr marL="0" indent="0" algn="ctr">
              <a:buNone/>
              <a:defRPr/>
            </a:lvl1pPr>
          </a:lstStyle>
          <a:p>
            <a:r>
              <a:rPr lang="en-US"/>
              <a:t>Click icon to add picture</a:t>
            </a:r>
            <a:endParaRPr lang="en-US" dirty="0"/>
          </a:p>
        </p:txBody>
      </p:sp>
      <p:sp>
        <p:nvSpPr>
          <p:cNvPr id="25" name="Picture Placeholder 5">
            <a:extLst>
              <a:ext uri="{FF2B5EF4-FFF2-40B4-BE49-F238E27FC236}">
                <a16:creationId xmlns:a16="http://schemas.microsoft.com/office/drawing/2014/main" id="{A05FFE0E-C186-F30D-6DB9-23DAA645D61E}"/>
              </a:ext>
            </a:extLst>
          </p:cNvPr>
          <p:cNvSpPr>
            <a:spLocks noGrp="1"/>
          </p:cNvSpPr>
          <p:nvPr>
            <p:ph type="pic" sz="quarter" idx="19" hasCustomPrompt="1"/>
          </p:nvPr>
        </p:nvSpPr>
        <p:spPr>
          <a:xfrm>
            <a:off x="8347370" y="5238179"/>
            <a:ext cx="1349829" cy="478336"/>
          </a:xfrm>
        </p:spPr>
        <p:txBody>
          <a:bodyPr anchor="ctr">
            <a:normAutofit/>
          </a:bodyPr>
          <a:lstStyle>
            <a:lvl1pPr marL="0" indent="0" algn="ctr">
              <a:buNone/>
              <a:defRPr sz="800"/>
            </a:lvl1pPr>
          </a:lstStyle>
          <a:p>
            <a:r>
              <a:rPr lang="en-US" dirty="0"/>
              <a:t>Company Logo Here</a:t>
            </a:r>
          </a:p>
        </p:txBody>
      </p:sp>
    </p:spTree>
    <p:extLst>
      <p:ext uri="{BB962C8B-B14F-4D97-AF65-F5344CB8AC3E}">
        <p14:creationId xmlns:p14="http://schemas.microsoft.com/office/powerpoint/2010/main" val="4579461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Speakers">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B37EA504-B24F-53E5-54C3-10DCFB42C717}"/>
              </a:ext>
            </a:extLst>
          </p:cNvPr>
          <p:cNvSpPr>
            <a:spLocks noGrp="1"/>
          </p:cNvSpPr>
          <p:nvPr>
            <p:ph type="body" sz="quarter" idx="18"/>
          </p:nvPr>
        </p:nvSpPr>
        <p:spPr>
          <a:xfrm>
            <a:off x="4465982" y="4104008"/>
            <a:ext cx="3262040" cy="553998"/>
          </a:xfrm>
        </p:spPr>
        <p:txBody>
          <a:bodyPr wrap="square" lIns="0" tIns="0" rIns="0" bIns="0">
            <a:spAutoFit/>
          </a:bodyPr>
          <a:lstStyle>
            <a:lvl1pPr marL="0" indent="0" algn="ctr">
              <a:buNone/>
              <a:defRPr lang="en-US" sz="2000" b="0" i="0" kern="1200" dirty="0">
                <a:solidFill>
                  <a:schemeClr val="tx1"/>
                </a:solidFill>
                <a:latin typeface="Inter" panose="020B0502030000000004" pitchFamily="34" charset="0"/>
                <a:ea typeface="Inter" panose="020B0502030000000004" pitchFamily="34" charset="0"/>
                <a:cs typeface="+mn-cs"/>
              </a:defRPr>
            </a:lvl1pPr>
          </a:lstStyle>
          <a:p>
            <a:pPr lvl="0"/>
            <a:r>
              <a:rPr lang="en-US"/>
              <a:t>Click to edit Master text styles</a:t>
            </a:r>
          </a:p>
        </p:txBody>
      </p:sp>
      <p:sp>
        <p:nvSpPr>
          <p:cNvPr id="10" name="Graphic 7">
            <a:extLst>
              <a:ext uri="{FF2B5EF4-FFF2-40B4-BE49-F238E27FC236}">
                <a16:creationId xmlns:a16="http://schemas.microsoft.com/office/drawing/2014/main" id="{A179FB26-7A63-4E9B-117E-D87F5A7029EB}"/>
              </a:ext>
            </a:extLst>
          </p:cNvPr>
          <p:cNvSpPr/>
          <p:nvPr userDrawn="1"/>
        </p:nvSpPr>
        <p:spPr>
          <a:xfrm rot="16200000">
            <a:off x="1989579" y="1947557"/>
            <a:ext cx="903352" cy="903335"/>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15900" cap="flat">
            <a:solidFill>
              <a:schemeClr val="accent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8D8DA1C-6B75-4502-82E6-2E1A6A509765}"/>
              </a:ext>
            </a:extLst>
          </p:cNvPr>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74A970D9-A976-8BFA-9C97-B6FAAB73CB1E}"/>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5" name="Picture Placeholder 4">
            <a:extLst>
              <a:ext uri="{FF2B5EF4-FFF2-40B4-BE49-F238E27FC236}">
                <a16:creationId xmlns:a16="http://schemas.microsoft.com/office/drawing/2014/main" id="{FBF9CE6F-3E5E-E7C9-907F-6C7D22BC1D51}"/>
              </a:ext>
            </a:extLst>
          </p:cNvPr>
          <p:cNvSpPr>
            <a:spLocks noGrp="1"/>
          </p:cNvSpPr>
          <p:nvPr>
            <p:ph type="pic" sz="quarter" idx="11"/>
          </p:nvPr>
        </p:nvSpPr>
        <p:spPr>
          <a:xfrm>
            <a:off x="1136354" y="1965559"/>
            <a:ext cx="1751335" cy="1751332"/>
          </a:xfrm>
          <a:prstGeom prst="ellipse">
            <a:avLst/>
          </a:prstGeom>
          <a:ln w="44450">
            <a:noFill/>
          </a:ln>
        </p:spPr>
        <p:txBody>
          <a:bodyPr anchor="ctr"/>
          <a:lstStyle>
            <a:lvl1pPr marL="0" indent="0" algn="ctr">
              <a:buNone/>
              <a:defRPr/>
            </a:lvl1pPr>
          </a:lstStyle>
          <a:p>
            <a:r>
              <a:rPr lang="en-US"/>
              <a:t>Click icon to add picture</a:t>
            </a:r>
            <a:endParaRPr lang="en-US" dirty="0"/>
          </a:p>
        </p:txBody>
      </p:sp>
      <p:sp>
        <p:nvSpPr>
          <p:cNvPr id="6" name="Subtitle 2">
            <a:extLst>
              <a:ext uri="{FF2B5EF4-FFF2-40B4-BE49-F238E27FC236}">
                <a16:creationId xmlns:a16="http://schemas.microsoft.com/office/drawing/2014/main" id="{7C506699-6FAD-C33D-87DC-7FF5A81CF84A}"/>
              </a:ext>
            </a:extLst>
          </p:cNvPr>
          <p:cNvSpPr>
            <a:spLocks noGrp="1"/>
          </p:cNvSpPr>
          <p:nvPr>
            <p:ph type="subTitle" idx="1"/>
          </p:nvPr>
        </p:nvSpPr>
        <p:spPr>
          <a:xfrm>
            <a:off x="381001" y="4104009"/>
            <a:ext cx="3262040" cy="553998"/>
          </a:xfrm>
        </p:spPr>
        <p:txBody>
          <a:bodyPr wrap="square" lIns="0" tIns="0" rIns="0" bIns="0">
            <a:sp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ext Placeholder 9">
            <a:extLst>
              <a:ext uri="{FF2B5EF4-FFF2-40B4-BE49-F238E27FC236}">
                <a16:creationId xmlns:a16="http://schemas.microsoft.com/office/drawing/2014/main" id="{BE5BA2A9-47D1-037F-8C76-C7AD0805EC25}"/>
              </a:ext>
            </a:extLst>
          </p:cNvPr>
          <p:cNvSpPr>
            <a:spLocks noGrp="1"/>
          </p:cNvSpPr>
          <p:nvPr>
            <p:ph type="body" sz="quarter" idx="13"/>
          </p:nvPr>
        </p:nvSpPr>
        <p:spPr>
          <a:xfrm>
            <a:off x="381000" y="4440793"/>
            <a:ext cx="3262040" cy="166199"/>
          </a:xfrm>
        </p:spPr>
        <p:txBody>
          <a:bodyPr wrap="square" lIns="0" tIns="0" rIns="0" bIns="0">
            <a:spAutoFit/>
          </a:bodyPr>
          <a:lstStyle>
            <a:lvl1pPr marL="0" indent="0" algn="ctr">
              <a:buNone/>
              <a:defRPr sz="1200">
                <a:solidFill>
                  <a:schemeClr val="tx2"/>
                </a:solidFill>
              </a:defRPr>
            </a:lvl1pPr>
          </a:lstStyle>
          <a:p>
            <a:pPr lvl="0"/>
            <a:r>
              <a:rPr lang="en-US"/>
              <a:t>Click to edit Master text styles</a:t>
            </a:r>
          </a:p>
        </p:txBody>
      </p:sp>
      <p:sp>
        <p:nvSpPr>
          <p:cNvPr id="17" name="Text Placeholder 9">
            <a:extLst>
              <a:ext uri="{FF2B5EF4-FFF2-40B4-BE49-F238E27FC236}">
                <a16:creationId xmlns:a16="http://schemas.microsoft.com/office/drawing/2014/main" id="{E7B40676-0F16-644B-1BA5-B5AE3B8D6035}"/>
              </a:ext>
            </a:extLst>
          </p:cNvPr>
          <p:cNvSpPr>
            <a:spLocks noGrp="1"/>
          </p:cNvSpPr>
          <p:nvPr>
            <p:ph type="body" sz="quarter" idx="17"/>
          </p:nvPr>
        </p:nvSpPr>
        <p:spPr>
          <a:xfrm>
            <a:off x="4465982" y="4440793"/>
            <a:ext cx="3262040" cy="166199"/>
          </a:xfrm>
        </p:spPr>
        <p:txBody>
          <a:bodyPr wrap="square" lIns="0" tIns="0" rIns="0" bIns="0">
            <a:spAutoFit/>
          </a:bodyPr>
          <a:lstStyle>
            <a:lvl1pPr marL="0" indent="0" algn="ctr">
              <a:buNone/>
              <a:defRPr sz="1200">
                <a:solidFill>
                  <a:schemeClr val="tx2"/>
                </a:solidFill>
              </a:defRPr>
            </a:lvl1pPr>
          </a:lstStyle>
          <a:p>
            <a:pPr lvl="0"/>
            <a:r>
              <a:rPr lang="en-US"/>
              <a:t>Click to edit Master text styles</a:t>
            </a:r>
          </a:p>
        </p:txBody>
      </p:sp>
      <p:sp>
        <p:nvSpPr>
          <p:cNvPr id="25" name="Text Placeholder 9">
            <a:extLst>
              <a:ext uri="{FF2B5EF4-FFF2-40B4-BE49-F238E27FC236}">
                <a16:creationId xmlns:a16="http://schemas.microsoft.com/office/drawing/2014/main" id="{797F4D4E-6E67-9A71-2A7A-0E93C5FABBF2}"/>
              </a:ext>
            </a:extLst>
          </p:cNvPr>
          <p:cNvSpPr>
            <a:spLocks noGrp="1"/>
          </p:cNvSpPr>
          <p:nvPr>
            <p:ph type="body" sz="quarter" idx="20"/>
          </p:nvPr>
        </p:nvSpPr>
        <p:spPr>
          <a:xfrm>
            <a:off x="8550965" y="4741622"/>
            <a:ext cx="3262040" cy="166199"/>
          </a:xfrm>
        </p:spPr>
        <p:txBody>
          <a:bodyPr wrap="square" lIns="0" tIns="0" rIns="0" bIns="0">
            <a:spAutoFit/>
          </a:bodyPr>
          <a:lstStyle>
            <a:lvl1pPr marL="0" indent="0" algn="ctr">
              <a:buNone/>
              <a:defRPr sz="1200">
                <a:solidFill>
                  <a:schemeClr val="tx2"/>
                </a:solidFill>
              </a:defRPr>
            </a:lvl1pPr>
          </a:lstStyle>
          <a:p>
            <a:pPr lvl="0"/>
            <a:r>
              <a:rPr lang="en-US"/>
              <a:t>Click to edit Master text styles</a:t>
            </a:r>
          </a:p>
        </p:txBody>
      </p:sp>
      <p:sp>
        <p:nvSpPr>
          <p:cNvPr id="26" name="Text Placeholder 9">
            <a:extLst>
              <a:ext uri="{FF2B5EF4-FFF2-40B4-BE49-F238E27FC236}">
                <a16:creationId xmlns:a16="http://schemas.microsoft.com/office/drawing/2014/main" id="{54CE6E41-77B3-3CFA-B8E6-B2AF21AAC55F}"/>
              </a:ext>
            </a:extLst>
          </p:cNvPr>
          <p:cNvSpPr>
            <a:spLocks noGrp="1"/>
          </p:cNvSpPr>
          <p:nvPr>
            <p:ph type="body" sz="quarter" idx="21"/>
          </p:nvPr>
        </p:nvSpPr>
        <p:spPr>
          <a:xfrm>
            <a:off x="8548093" y="4104008"/>
            <a:ext cx="3262040" cy="553998"/>
          </a:xfrm>
        </p:spPr>
        <p:txBody>
          <a:bodyPr wrap="square" lIns="0" tIns="0" rIns="0" bIns="0">
            <a:spAutoFit/>
          </a:bodyPr>
          <a:lstStyle>
            <a:lvl1pPr marL="0" indent="0" algn="ctr">
              <a:buNone/>
              <a:defRPr lang="en-US" sz="2000" b="0" i="0" kern="1200" dirty="0">
                <a:solidFill>
                  <a:schemeClr val="tx1"/>
                </a:solidFill>
                <a:latin typeface="Inter" panose="020B0502030000000004" pitchFamily="34" charset="0"/>
                <a:ea typeface="Inter" panose="020B0502030000000004" pitchFamily="34" charset="0"/>
                <a:cs typeface="+mn-cs"/>
              </a:defRPr>
            </a:lvl1pPr>
          </a:lstStyle>
          <a:p>
            <a:pPr lvl="0"/>
            <a:r>
              <a:rPr lang="en-US"/>
              <a:t>Click to edit Master text styles</a:t>
            </a:r>
          </a:p>
        </p:txBody>
      </p:sp>
      <p:sp>
        <p:nvSpPr>
          <p:cNvPr id="8" name="Graphic 7">
            <a:extLst>
              <a:ext uri="{FF2B5EF4-FFF2-40B4-BE49-F238E27FC236}">
                <a16:creationId xmlns:a16="http://schemas.microsoft.com/office/drawing/2014/main" id="{0D109B80-03CA-08FE-7D10-C64D8370ED8D}"/>
              </a:ext>
            </a:extLst>
          </p:cNvPr>
          <p:cNvSpPr/>
          <p:nvPr userDrawn="1"/>
        </p:nvSpPr>
        <p:spPr>
          <a:xfrm>
            <a:off x="6083233" y="2813556"/>
            <a:ext cx="903352" cy="903335"/>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15900" cap="flat">
            <a:solidFill>
              <a:schemeClr val="accent1"/>
            </a:solidFill>
            <a:prstDash val="solid"/>
            <a:miter/>
          </a:ln>
        </p:spPr>
        <p:txBody>
          <a:bodyPr rtlCol="0" anchor="ctr"/>
          <a:lstStyle/>
          <a:p>
            <a:endParaRPr lang="en-US"/>
          </a:p>
        </p:txBody>
      </p:sp>
      <p:sp>
        <p:nvSpPr>
          <p:cNvPr id="9" name="Picture Placeholder 4">
            <a:extLst>
              <a:ext uri="{FF2B5EF4-FFF2-40B4-BE49-F238E27FC236}">
                <a16:creationId xmlns:a16="http://schemas.microsoft.com/office/drawing/2014/main" id="{863473CD-F4AF-9CFC-4C3E-F9538F4321B6}"/>
              </a:ext>
            </a:extLst>
          </p:cNvPr>
          <p:cNvSpPr>
            <a:spLocks noGrp="1"/>
          </p:cNvSpPr>
          <p:nvPr>
            <p:ph type="pic" sz="quarter" idx="22"/>
          </p:nvPr>
        </p:nvSpPr>
        <p:spPr>
          <a:xfrm>
            <a:off x="5220332" y="1965559"/>
            <a:ext cx="1751335" cy="1751332"/>
          </a:xfrm>
          <a:prstGeom prst="ellipse">
            <a:avLst/>
          </a:prstGeom>
          <a:ln w="44450">
            <a:noFill/>
          </a:ln>
        </p:spPr>
        <p:txBody>
          <a:bodyPr anchor="ctr"/>
          <a:lstStyle>
            <a:lvl1pPr marL="0" indent="0" algn="ctr">
              <a:buNone/>
              <a:defRPr/>
            </a:lvl1pPr>
          </a:lstStyle>
          <a:p>
            <a:r>
              <a:rPr lang="en-US"/>
              <a:t>Click icon to add picture</a:t>
            </a:r>
            <a:endParaRPr lang="en-US" dirty="0"/>
          </a:p>
        </p:txBody>
      </p:sp>
      <p:sp>
        <p:nvSpPr>
          <p:cNvPr id="11" name="Graphic 7">
            <a:extLst>
              <a:ext uri="{FF2B5EF4-FFF2-40B4-BE49-F238E27FC236}">
                <a16:creationId xmlns:a16="http://schemas.microsoft.com/office/drawing/2014/main" id="{649A7F41-5AE5-4D7B-CC34-90F61B094153}"/>
              </a:ext>
            </a:extLst>
          </p:cNvPr>
          <p:cNvSpPr/>
          <p:nvPr userDrawn="1"/>
        </p:nvSpPr>
        <p:spPr>
          <a:xfrm rot="5400000">
            <a:off x="9289393" y="2813557"/>
            <a:ext cx="903352" cy="903335"/>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15900" cap="flat">
            <a:solidFill>
              <a:schemeClr val="accent1"/>
            </a:solidFill>
            <a:prstDash val="solid"/>
            <a:miter/>
          </a:ln>
        </p:spPr>
        <p:txBody>
          <a:bodyPr rtlCol="0" anchor="ctr"/>
          <a:lstStyle/>
          <a:p>
            <a:endParaRPr lang="en-US"/>
          </a:p>
        </p:txBody>
      </p:sp>
      <p:sp>
        <p:nvSpPr>
          <p:cNvPr id="12" name="Picture Placeholder 4">
            <a:extLst>
              <a:ext uri="{FF2B5EF4-FFF2-40B4-BE49-F238E27FC236}">
                <a16:creationId xmlns:a16="http://schemas.microsoft.com/office/drawing/2014/main" id="{980407E0-B089-CF4A-D8CE-4A453282D3B0}"/>
              </a:ext>
            </a:extLst>
          </p:cNvPr>
          <p:cNvSpPr>
            <a:spLocks noGrp="1"/>
          </p:cNvSpPr>
          <p:nvPr>
            <p:ph type="pic" sz="quarter" idx="23"/>
          </p:nvPr>
        </p:nvSpPr>
        <p:spPr>
          <a:xfrm>
            <a:off x="9303446" y="1965559"/>
            <a:ext cx="1751335" cy="1751332"/>
          </a:xfrm>
          <a:prstGeom prst="ellipse">
            <a:avLst/>
          </a:prstGeom>
          <a:ln w="44450">
            <a:noFill/>
          </a:ln>
        </p:spPr>
        <p:txBody>
          <a:bodyPr anchor="ctr"/>
          <a:lstStyle>
            <a:lvl1pPr marL="0" indent="0" algn="ctr">
              <a:buNone/>
              <a:defRPr/>
            </a:lvl1pPr>
          </a:lstStyle>
          <a:p>
            <a:r>
              <a:rPr lang="en-US"/>
              <a:t>Click icon to add picture</a:t>
            </a:r>
            <a:endParaRPr lang="en-US" dirty="0"/>
          </a:p>
        </p:txBody>
      </p:sp>
      <p:sp>
        <p:nvSpPr>
          <p:cNvPr id="16" name="Picture Placeholder 5">
            <a:extLst>
              <a:ext uri="{FF2B5EF4-FFF2-40B4-BE49-F238E27FC236}">
                <a16:creationId xmlns:a16="http://schemas.microsoft.com/office/drawing/2014/main" id="{F7A5B4CD-0C67-B8C5-6DAE-128CBDC7633B}"/>
              </a:ext>
            </a:extLst>
          </p:cNvPr>
          <p:cNvSpPr>
            <a:spLocks noGrp="1"/>
          </p:cNvSpPr>
          <p:nvPr>
            <p:ph type="pic" sz="quarter" idx="12" hasCustomPrompt="1"/>
          </p:nvPr>
        </p:nvSpPr>
        <p:spPr>
          <a:xfrm>
            <a:off x="1324348" y="4908316"/>
            <a:ext cx="1349829" cy="478336"/>
          </a:xfrm>
        </p:spPr>
        <p:txBody>
          <a:bodyPr anchor="ctr">
            <a:normAutofit/>
          </a:bodyPr>
          <a:lstStyle>
            <a:lvl1pPr marL="0" indent="0" algn="ctr">
              <a:buNone/>
              <a:defRPr sz="800"/>
            </a:lvl1pPr>
          </a:lstStyle>
          <a:p>
            <a:r>
              <a:rPr lang="en-US" dirty="0"/>
              <a:t>Company Logo Here</a:t>
            </a:r>
          </a:p>
        </p:txBody>
      </p:sp>
      <p:sp>
        <p:nvSpPr>
          <p:cNvPr id="19" name="Picture Placeholder 5">
            <a:extLst>
              <a:ext uri="{FF2B5EF4-FFF2-40B4-BE49-F238E27FC236}">
                <a16:creationId xmlns:a16="http://schemas.microsoft.com/office/drawing/2014/main" id="{7A8A2E6C-6DD8-9A62-7E11-CF59608B01C5}"/>
              </a:ext>
            </a:extLst>
          </p:cNvPr>
          <p:cNvSpPr>
            <a:spLocks noGrp="1"/>
          </p:cNvSpPr>
          <p:nvPr>
            <p:ph type="pic" sz="quarter" idx="24" hasCustomPrompt="1"/>
          </p:nvPr>
        </p:nvSpPr>
        <p:spPr>
          <a:xfrm>
            <a:off x="5421085" y="4908316"/>
            <a:ext cx="1349829" cy="478336"/>
          </a:xfrm>
        </p:spPr>
        <p:txBody>
          <a:bodyPr anchor="ctr">
            <a:normAutofit/>
          </a:bodyPr>
          <a:lstStyle>
            <a:lvl1pPr marL="0" indent="0" algn="ctr">
              <a:buNone/>
              <a:defRPr sz="800"/>
            </a:lvl1pPr>
          </a:lstStyle>
          <a:p>
            <a:r>
              <a:rPr lang="en-US" dirty="0"/>
              <a:t>Company Logo Here</a:t>
            </a:r>
          </a:p>
        </p:txBody>
      </p:sp>
      <p:sp>
        <p:nvSpPr>
          <p:cNvPr id="20" name="Picture Placeholder 5">
            <a:extLst>
              <a:ext uri="{FF2B5EF4-FFF2-40B4-BE49-F238E27FC236}">
                <a16:creationId xmlns:a16="http://schemas.microsoft.com/office/drawing/2014/main" id="{D18F5AD6-B7E2-1F77-5D92-F36EA0DB3892}"/>
              </a:ext>
            </a:extLst>
          </p:cNvPr>
          <p:cNvSpPr>
            <a:spLocks noGrp="1"/>
          </p:cNvSpPr>
          <p:nvPr>
            <p:ph type="pic" sz="quarter" idx="25" hasCustomPrompt="1"/>
          </p:nvPr>
        </p:nvSpPr>
        <p:spPr>
          <a:xfrm>
            <a:off x="9517823" y="4908316"/>
            <a:ext cx="1349829" cy="478336"/>
          </a:xfrm>
        </p:spPr>
        <p:txBody>
          <a:bodyPr anchor="ctr">
            <a:normAutofit/>
          </a:bodyPr>
          <a:lstStyle>
            <a:lvl1pPr marL="0" indent="0" algn="ctr">
              <a:buNone/>
              <a:defRPr sz="800"/>
            </a:lvl1pPr>
          </a:lstStyle>
          <a:p>
            <a:r>
              <a:rPr lang="en-US" dirty="0"/>
              <a:t>Company Logo Here</a:t>
            </a:r>
          </a:p>
        </p:txBody>
      </p:sp>
      <p:sp>
        <p:nvSpPr>
          <p:cNvPr id="21" name="Graphic 7">
            <a:extLst>
              <a:ext uri="{FF2B5EF4-FFF2-40B4-BE49-F238E27FC236}">
                <a16:creationId xmlns:a16="http://schemas.microsoft.com/office/drawing/2014/main" id="{108F999F-4F8E-51A1-46A4-9D0219E4D007}"/>
              </a:ext>
            </a:extLst>
          </p:cNvPr>
          <p:cNvSpPr/>
          <p:nvPr userDrawn="1"/>
        </p:nvSpPr>
        <p:spPr>
          <a:xfrm rot="5400000">
            <a:off x="10558690" y="15"/>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Tree>
    <p:extLst>
      <p:ext uri="{BB962C8B-B14F-4D97-AF65-F5344CB8AC3E}">
        <p14:creationId xmlns:p14="http://schemas.microsoft.com/office/powerpoint/2010/main" val="34405835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bout Everbridg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713D3ED-3DD1-C8EF-168B-0C423CF9C7FF}"/>
              </a:ext>
            </a:extLst>
          </p:cNvPr>
          <p:cNvSpPr/>
          <p:nvPr userDrawn="1"/>
        </p:nvSpPr>
        <p:spPr>
          <a:xfrm>
            <a:off x="9538636" y="0"/>
            <a:ext cx="26533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472D27-001F-6EA5-447C-71EB422575CF}"/>
              </a:ext>
            </a:extLst>
          </p:cNvPr>
          <p:cNvSpPr>
            <a:spLocks noGrp="1"/>
          </p:cNvSpPr>
          <p:nvPr>
            <p:ph type="title"/>
          </p:nvPr>
        </p:nvSpPr>
        <p:spPr>
          <a:xfrm>
            <a:off x="381000" y="381000"/>
            <a:ext cx="8446688" cy="553998"/>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C4A3BCF2-A1FE-2CBC-285C-AB37B3A0D982}"/>
              </a:ext>
            </a:extLst>
          </p:cNvPr>
          <p:cNvSpPr>
            <a:spLocks noGrp="1"/>
          </p:cNvSpPr>
          <p:nvPr>
            <p:ph type="sldNum" sz="quarter" idx="10"/>
          </p:nvPr>
        </p:nvSpPr>
        <p:spPr/>
        <p:txBody>
          <a:bodyPr/>
          <a:lstStyle>
            <a:lvl1pPr>
              <a:defRPr>
                <a:solidFill>
                  <a:schemeClr val="bg1"/>
                </a:solidFill>
              </a:defRPr>
            </a:lvl1pPr>
          </a:lstStyle>
          <a:p>
            <a:fld id="{676C752E-1030-904C-9DAC-D18E3207C107}" type="slidenum">
              <a:rPr lang="en-US" smtClean="0"/>
              <a:pPr/>
              <a:t>‹#›</a:t>
            </a:fld>
            <a:endParaRPr lang="en-US" dirty="0"/>
          </a:p>
        </p:txBody>
      </p:sp>
      <p:sp>
        <p:nvSpPr>
          <p:cNvPr id="7" name="Content Placeholder 2">
            <a:extLst>
              <a:ext uri="{FF2B5EF4-FFF2-40B4-BE49-F238E27FC236}">
                <a16:creationId xmlns:a16="http://schemas.microsoft.com/office/drawing/2014/main" id="{D413F97F-F455-6875-45EA-FB4C9EAF57C9}"/>
              </a:ext>
            </a:extLst>
          </p:cNvPr>
          <p:cNvSpPr>
            <a:spLocks noGrp="1"/>
          </p:cNvSpPr>
          <p:nvPr>
            <p:ph idx="1"/>
          </p:nvPr>
        </p:nvSpPr>
        <p:spPr>
          <a:xfrm>
            <a:off x="380999" y="1444238"/>
            <a:ext cx="8446687" cy="5032761"/>
          </a:xfrm>
        </p:spPr>
        <p:txBody>
          <a:bodyPr/>
          <a:lstStyle>
            <a:lvl1pPr>
              <a:spcAft>
                <a:spcPts val="500"/>
              </a:spcAft>
              <a:buClr>
                <a:schemeClr val="accent1"/>
              </a:buClr>
              <a:defRPr/>
            </a:lvl1pPr>
            <a:lvl2pPr>
              <a:spcAft>
                <a:spcPts val="500"/>
              </a:spcAft>
              <a:buClr>
                <a:schemeClr val="accent1"/>
              </a:buClr>
              <a:defRPr/>
            </a:lvl2pPr>
            <a:lvl3pPr>
              <a:spcAft>
                <a:spcPts val="500"/>
              </a:spcAft>
              <a:buClr>
                <a:schemeClr val="accent1"/>
              </a:buClr>
              <a:defRPr/>
            </a:lvl3pPr>
            <a:lvl4pPr>
              <a:spcAft>
                <a:spcPts val="500"/>
              </a:spcAft>
              <a:buClr>
                <a:schemeClr val="accent1"/>
              </a:buClr>
              <a:defRPr/>
            </a:lvl4pPr>
            <a:lvl5pPr>
              <a:spcAft>
                <a:spcPts val="500"/>
              </a:spcAft>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5">
            <a:extLst>
              <a:ext uri="{FF2B5EF4-FFF2-40B4-BE49-F238E27FC236}">
                <a16:creationId xmlns:a16="http://schemas.microsoft.com/office/drawing/2014/main" id="{FDDACD7B-C64B-81F0-E81D-AD09E6E7D7A2}"/>
              </a:ext>
            </a:extLst>
          </p:cNvPr>
          <p:cNvSpPr>
            <a:spLocks noGrp="1"/>
          </p:cNvSpPr>
          <p:nvPr>
            <p:ph type="pic" sz="quarter" idx="11" hasCustomPrompt="1"/>
          </p:nvPr>
        </p:nvSpPr>
        <p:spPr>
          <a:xfrm>
            <a:off x="9889217" y="1444238"/>
            <a:ext cx="1921783" cy="6810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9" name="Picture Placeholder 5">
            <a:extLst>
              <a:ext uri="{FF2B5EF4-FFF2-40B4-BE49-F238E27FC236}">
                <a16:creationId xmlns:a16="http://schemas.microsoft.com/office/drawing/2014/main" id="{2E361D5C-CA65-2550-327E-C9055203ED25}"/>
              </a:ext>
            </a:extLst>
          </p:cNvPr>
          <p:cNvSpPr>
            <a:spLocks noGrp="1"/>
          </p:cNvSpPr>
          <p:nvPr>
            <p:ph type="pic" sz="quarter" idx="12" hasCustomPrompt="1"/>
          </p:nvPr>
        </p:nvSpPr>
        <p:spPr>
          <a:xfrm>
            <a:off x="9889217" y="2473973"/>
            <a:ext cx="1921783" cy="6810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10" name="Picture Placeholder 5">
            <a:extLst>
              <a:ext uri="{FF2B5EF4-FFF2-40B4-BE49-F238E27FC236}">
                <a16:creationId xmlns:a16="http://schemas.microsoft.com/office/drawing/2014/main" id="{77835FB0-AEA5-9530-EBEB-9FB68E4832DF}"/>
              </a:ext>
            </a:extLst>
          </p:cNvPr>
          <p:cNvSpPr>
            <a:spLocks noGrp="1"/>
          </p:cNvSpPr>
          <p:nvPr>
            <p:ph type="pic" sz="quarter" idx="13" hasCustomPrompt="1"/>
          </p:nvPr>
        </p:nvSpPr>
        <p:spPr>
          <a:xfrm>
            <a:off x="9889217" y="3503708"/>
            <a:ext cx="1921783" cy="6810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11" name="Picture Placeholder 5">
            <a:extLst>
              <a:ext uri="{FF2B5EF4-FFF2-40B4-BE49-F238E27FC236}">
                <a16:creationId xmlns:a16="http://schemas.microsoft.com/office/drawing/2014/main" id="{14A3CAFC-59BC-125E-4785-241866EE163C}"/>
              </a:ext>
            </a:extLst>
          </p:cNvPr>
          <p:cNvSpPr>
            <a:spLocks noGrp="1"/>
          </p:cNvSpPr>
          <p:nvPr>
            <p:ph type="pic" sz="quarter" idx="14" hasCustomPrompt="1"/>
          </p:nvPr>
        </p:nvSpPr>
        <p:spPr>
          <a:xfrm>
            <a:off x="9889217" y="4533443"/>
            <a:ext cx="1921783" cy="6810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12" name="Picture Placeholder 5">
            <a:extLst>
              <a:ext uri="{FF2B5EF4-FFF2-40B4-BE49-F238E27FC236}">
                <a16:creationId xmlns:a16="http://schemas.microsoft.com/office/drawing/2014/main" id="{A89346E8-0E4D-F37B-CB2C-AC9B788BD117}"/>
              </a:ext>
            </a:extLst>
          </p:cNvPr>
          <p:cNvSpPr>
            <a:spLocks noGrp="1"/>
          </p:cNvSpPr>
          <p:nvPr>
            <p:ph type="pic" sz="quarter" idx="15" hasCustomPrompt="1"/>
          </p:nvPr>
        </p:nvSpPr>
        <p:spPr>
          <a:xfrm>
            <a:off x="9889217" y="5563176"/>
            <a:ext cx="1921783" cy="6810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13" name="Subtitle 2">
            <a:extLst>
              <a:ext uri="{FF2B5EF4-FFF2-40B4-BE49-F238E27FC236}">
                <a16:creationId xmlns:a16="http://schemas.microsoft.com/office/drawing/2014/main" id="{983A976C-4290-A8DD-4FCC-0B0339127F23}"/>
              </a:ext>
            </a:extLst>
          </p:cNvPr>
          <p:cNvSpPr>
            <a:spLocks noGrp="1"/>
          </p:cNvSpPr>
          <p:nvPr>
            <p:ph type="subTitle" idx="16"/>
          </p:nvPr>
        </p:nvSpPr>
        <p:spPr>
          <a:xfrm>
            <a:off x="9878806" y="605303"/>
            <a:ext cx="1921783" cy="387798"/>
          </a:xfrm>
        </p:spPr>
        <p:txBody>
          <a:bodyPr wrap="square" lIns="0" tIns="0" rIns="0" bIns="0">
            <a:spAutoFit/>
          </a:bodyPr>
          <a:lstStyle>
            <a:lvl1pPr marL="0" indent="0" algn="ct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8109070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ase Study">
    <p:bg>
      <p:bgPr>
        <a:solidFill>
          <a:schemeClr val="bg1"/>
        </a:solidFill>
        <a:effectLst/>
      </p:bgPr>
    </p:bg>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F0ADC1A7-ED56-194A-C807-8AA48AF2B67F}"/>
              </a:ext>
            </a:extLst>
          </p:cNvPr>
          <p:cNvSpPr/>
          <p:nvPr userDrawn="1"/>
        </p:nvSpPr>
        <p:spPr>
          <a:xfrm flipV="1">
            <a:off x="0" y="0"/>
            <a:ext cx="3803904" cy="6477000"/>
          </a:xfrm>
          <a:custGeom>
            <a:avLst/>
            <a:gdLst>
              <a:gd name="connsiteX0" fmla="*/ 0 w 3803904"/>
              <a:gd name="connsiteY0" fmla="*/ 0 h 6477000"/>
              <a:gd name="connsiteX1" fmla="*/ 2703739 w 3803904"/>
              <a:gd name="connsiteY1" fmla="*/ 0 h 6477000"/>
              <a:gd name="connsiteX2" fmla="*/ 3803904 w 3803904"/>
              <a:gd name="connsiteY2" fmla="*/ 1100165 h 6477000"/>
              <a:gd name="connsiteX3" fmla="*/ 3803904 w 3803904"/>
              <a:gd name="connsiteY3" fmla="*/ 6477000 h 6477000"/>
              <a:gd name="connsiteX4" fmla="*/ 0 w 3803904"/>
              <a:gd name="connsiteY4" fmla="*/ 6477000 h 6477000"/>
              <a:gd name="connsiteX5" fmla="*/ 0 w 3803904"/>
              <a:gd name="connsiteY5" fmla="*/ 0 h 6477000"/>
              <a:gd name="connsiteX0" fmla="*/ 0 w 3803904"/>
              <a:gd name="connsiteY0" fmla="*/ 6477000 h 6568440"/>
              <a:gd name="connsiteX1" fmla="*/ 0 w 3803904"/>
              <a:gd name="connsiteY1" fmla="*/ 0 h 6568440"/>
              <a:gd name="connsiteX2" fmla="*/ 2703739 w 3803904"/>
              <a:gd name="connsiteY2" fmla="*/ 0 h 6568440"/>
              <a:gd name="connsiteX3" fmla="*/ 3803904 w 3803904"/>
              <a:gd name="connsiteY3" fmla="*/ 1100165 h 6568440"/>
              <a:gd name="connsiteX4" fmla="*/ 3803904 w 3803904"/>
              <a:gd name="connsiteY4" fmla="*/ 6477000 h 6568440"/>
              <a:gd name="connsiteX5" fmla="*/ 91440 w 3803904"/>
              <a:gd name="connsiteY5" fmla="*/ 6568440 h 6568440"/>
              <a:gd name="connsiteX0" fmla="*/ 0 w 3803904"/>
              <a:gd name="connsiteY0" fmla="*/ 6477000 h 6477000"/>
              <a:gd name="connsiteX1" fmla="*/ 0 w 3803904"/>
              <a:gd name="connsiteY1" fmla="*/ 0 h 6477000"/>
              <a:gd name="connsiteX2" fmla="*/ 2703739 w 3803904"/>
              <a:gd name="connsiteY2" fmla="*/ 0 h 6477000"/>
              <a:gd name="connsiteX3" fmla="*/ 3803904 w 3803904"/>
              <a:gd name="connsiteY3" fmla="*/ 1100165 h 6477000"/>
              <a:gd name="connsiteX4" fmla="*/ 3803904 w 3803904"/>
              <a:gd name="connsiteY4" fmla="*/ 6477000 h 6477000"/>
              <a:gd name="connsiteX0" fmla="*/ 0 w 3803904"/>
              <a:gd name="connsiteY0" fmla="*/ 0 h 6477000"/>
              <a:gd name="connsiteX1" fmla="*/ 2703739 w 3803904"/>
              <a:gd name="connsiteY1" fmla="*/ 0 h 6477000"/>
              <a:gd name="connsiteX2" fmla="*/ 3803904 w 3803904"/>
              <a:gd name="connsiteY2" fmla="*/ 1100165 h 6477000"/>
              <a:gd name="connsiteX3" fmla="*/ 3803904 w 3803904"/>
              <a:gd name="connsiteY3" fmla="*/ 6477000 h 6477000"/>
            </a:gdLst>
            <a:ahLst/>
            <a:cxnLst>
              <a:cxn ang="0">
                <a:pos x="connsiteX0" y="connsiteY0"/>
              </a:cxn>
              <a:cxn ang="0">
                <a:pos x="connsiteX1" y="connsiteY1"/>
              </a:cxn>
              <a:cxn ang="0">
                <a:pos x="connsiteX2" y="connsiteY2"/>
              </a:cxn>
              <a:cxn ang="0">
                <a:pos x="connsiteX3" y="connsiteY3"/>
              </a:cxn>
            </a:cxnLst>
            <a:rect l="l" t="t" r="r" b="b"/>
            <a:pathLst>
              <a:path w="3803904" h="6477000">
                <a:moveTo>
                  <a:pt x="0" y="0"/>
                </a:moveTo>
                <a:lnTo>
                  <a:pt x="2703739" y="0"/>
                </a:lnTo>
                <a:cubicBezTo>
                  <a:pt x="3311343" y="0"/>
                  <a:pt x="3803904" y="492561"/>
                  <a:pt x="3803904" y="1100165"/>
                </a:cubicBezTo>
                <a:lnTo>
                  <a:pt x="3803904" y="6477000"/>
                </a:lnTo>
              </a:path>
            </a:pathLst>
          </a:custGeom>
          <a:ln w="12700">
            <a:solidFill>
              <a:srgbClr val="E4E4E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377036E4-3F5F-2462-9C68-CA12483F4397}"/>
              </a:ext>
            </a:extLst>
          </p:cNvPr>
          <p:cNvSpPr>
            <a:spLocks noGrp="1"/>
          </p:cNvSpPr>
          <p:nvPr>
            <p:ph type="sldNum" sz="quarter" idx="4"/>
          </p:nvPr>
        </p:nvSpPr>
        <p:spPr>
          <a:xfrm>
            <a:off x="6096000" y="6492875"/>
            <a:ext cx="5715000" cy="365125"/>
          </a:xfrm>
          <a:prstGeom prst="rect">
            <a:avLst/>
          </a:prstGeom>
        </p:spPr>
        <p:txBody>
          <a:bodyPr vert="horz" lIns="0" tIns="0" rIns="0" bIns="0" rtlCol="0" anchor="ctr"/>
          <a:lstStyle>
            <a:lvl1pPr algn="r">
              <a:defRPr sz="800">
                <a:solidFill>
                  <a:schemeClr val="tx2"/>
                </a:solidFill>
                <a:latin typeface="Inter" panose="020B0502030000000004" pitchFamily="34" charset="0"/>
                <a:ea typeface="Inter" panose="020B0502030000000004" pitchFamily="34" charset="0"/>
              </a:defRPr>
            </a:lvl1pPr>
          </a:lstStyle>
          <a:p>
            <a:fld id="{676C752E-1030-904C-9DAC-D18E3207C107}" type="slidenum">
              <a:rPr lang="en-US" smtClean="0"/>
              <a:pPr/>
              <a:t>‹#›</a:t>
            </a:fld>
            <a:endParaRPr lang="en-US" dirty="0"/>
          </a:p>
        </p:txBody>
      </p:sp>
      <p:sp>
        <p:nvSpPr>
          <p:cNvPr id="10" name="Title 1">
            <a:extLst>
              <a:ext uri="{FF2B5EF4-FFF2-40B4-BE49-F238E27FC236}">
                <a16:creationId xmlns:a16="http://schemas.microsoft.com/office/drawing/2014/main" id="{DE6B533F-E281-DC1C-BCC9-148B989D8695}"/>
              </a:ext>
            </a:extLst>
          </p:cNvPr>
          <p:cNvSpPr>
            <a:spLocks noGrp="1"/>
          </p:cNvSpPr>
          <p:nvPr>
            <p:ph type="title"/>
          </p:nvPr>
        </p:nvSpPr>
        <p:spPr>
          <a:xfrm>
            <a:off x="381000" y="2195693"/>
            <a:ext cx="2974848" cy="1776984"/>
          </a:xfrm>
        </p:spPr>
        <p:txBody>
          <a:bodyPr anchor="t">
            <a:noAutofit/>
          </a:bodyPr>
          <a:lstStyle>
            <a:lvl1pPr>
              <a:defRPr sz="3200">
                <a:solidFill>
                  <a:schemeClr val="tx1"/>
                </a:solidFill>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60E5DFDF-C5CD-3AA3-61A2-C8D6D2131821}"/>
              </a:ext>
            </a:extLst>
          </p:cNvPr>
          <p:cNvSpPr>
            <a:spLocks noGrp="1"/>
          </p:cNvSpPr>
          <p:nvPr>
            <p:ph idx="1"/>
          </p:nvPr>
        </p:nvSpPr>
        <p:spPr>
          <a:xfrm>
            <a:off x="4261104" y="912619"/>
            <a:ext cx="7549896" cy="5032761"/>
          </a:xfrm>
        </p:spPr>
        <p:txBody>
          <a:bodyPr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7C2B336E-8A96-7AFB-7CC8-B020AD19A960}"/>
              </a:ext>
            </a:extLst>
          </p:cNvPr>
          <p:cNvSpPr>
            <a:spLocks noGrp="1"/>
          </p:cNvSpPr>
          <p:nvPr>
            <p:ph type="pic" sz="quarter" idx="10" hasCustomPrompt="1"/>
          </p:nvPr>
        </p:nvSpPr>
        <p:spPr>
          <a:xfrm>
            <a:off x="381000" y="549751"/>
            <a:ext cx="2030427" cy="719517"/>
          </a:xfrm>
        </p:spPr>
        <p:txBody>
          <a:bodyPr anchor="ctr">
            <a:normAutofit/>
          </a:bodyPr>
          <a:lstStyle>
            <a:lvl1pPr marL="0" indent="0" algn="ctr">
              <a:buNone/>
              <a:defRPr sz="1000"/>
            </a:lvl1pPr>
          </a:lstStyle>
          <a:p>
            <a:r>
              <a:rPr lang="en-US" dirty="0"/>
              <a:t>Customer logo here</a:t>
            </a:r>
          </a:p>
        </p:txBody>
      </p:sp>
      <p:cxnSp>
        <p:nvCxnSpPr>
          <p:cNvPr id="9" name="Straight Connector 8">
            <a:extLst>
              <a:ext uri="{FF2B5EF4-FFF2-40B4-BE49-F238E27FC236}">
                <a16:creationId xmlns:a16="http://schemas.microsoft.com/office/drawing/2014/main" id="{466AB244-998E-111E-8E37-DE38430D018F}"/>
              </a:ext>
            </a:extLst>
          </p:cNvPr>
          <p:cNvCxnSpPr>
            <a:cxnSpLocks/>
          </p:cNvCxnSpPr>
          <p:nvPr userDrawn="1"/>
        </p:nvCxnSpPr>
        <p:spPr>
          <a:xfrm flipH="1">
            <a:off x="381000" y="1452479"/>
            <a:ext cx="3422904"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4" name="Text Placeholder 9">
            <a:extLst>
              <a:ext uri="{FF2B5EF4-FFF2-40B4-BE49-F238E27FC236}">
                <a16:creationId xmlns:a16="http://schemas.microsoft.com/office/drawing/2014/main" id="{12882F09-AB00-000C-8640-774AA3D5F316}"/>
              </a:ext>
            </a:extLst>
          </p:cNvPr>
          <p:cNvSpPr>
            <a:spLocks noGrp="1"/>
          </p:cNvSpPr>
          <p:nvPr>
            <p:ph type="body" sz="quarter" idx="14"/>
          </p:nvPr>
        </p:nvSpPr>
        <p:spPr>
          <a:xfrm>
            <a:off x="380999" y="1805574"/>
            <a:ext cx="2974849" cy="166199"/>
          </a:xfrm>
        </p:spPr>
        <p:txBody>
          <a:bodyPr wrap="square" lIns="0" tIns="0" rIns="0" bIns="0">
            <a:spAutoFit/>
          </a:bodyPr>
          <a:lstStyle>
            <a:lvl1pPr marL="0" indent="0" algn="l">
              <a:buNone/>
              <a:defRPr sz="12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5856327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rogram Upda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0D19F-7EF7-CD6A-098B-29208655913D}"/>
              </a:ext>
            </a:extLst>
          </p:cNvPr>
          <p:cNvSpPr>
            <a:spLocks noGrp="1"/>
          </p:cNvSpPr>
          <p:nvPr>
            <p:ph type="title"/>
          </p:nvPr>
        </p:nvSpPr>
        <p:spPr>
          <a:xfrm>
            <a:off x="381000" y="381000"/>
            <a:ext cx="7584099" cy="553998"/>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7930E41-F256-AC89-9537-2AED31D31D47}"/>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7" name="Content Placeholder 2">
            <a:extLst>
              <a:ext uri="{FF2B5EF4-FFF2-40B4-BE49-F238E27FC236}">
                <a16:creationId xmlns:a16="http://schemas.microsoft.com/office/drawing/2014/main" id="{B96A2037-D48F-9494-650A-3C45582D95A5}"/>
              </a:ext>
            </a:extLst>
          </p:cNvPr>
          <p:cNvSpPr>
            <a:spLocks noGrp="1"/>
          </p:cNvSpPr>
          <p:nvPr>
            <p:ph idx="1"/>
          </p:nvPr>
        </p:nvSpPr>
        <p:spPr>
          <a:xfrm>
            <a:off x="381000" y="1444238"/>
            <a:ext cx="7584100" cy="5032761"/>
          </a:xfrm>
        </p:spPr>
        <p:txBody>
          <a:bodyPr>
            <a:noAutofit/>
          </a:bodyPr>
          <a:lstStyle>
            <a:lvl1pPr>
              <a:spcAft>
                <a:spcPts val="500"/>
              </a:spcAft>
              <a:buClr>
                <a:schemeClr val="accent1"/>
              </a:buClr>
              <a:defRPr/>
            </a:lvl1pPr>
            <a:lvl2pPr>
              <a:spcAft>
                <a:spcPts val="500"/>
              </a:spcAft>
              <a:buClr>
                <a:schemeClr val="accent1"/>
              </a:buClr>
              <a:defRPr/>
            </a:lvl2pPr>
            <a:lvl3pPr>
              <a:spcAft>
                <a:spcPts val="500"/>
              </a:spcAft>
              <a:buClr>
                <a:schemeClr val="accent1"/>
              </a:buClr>
              <a:defRPr/>
            </a:lvl3pPr>
            <a:lvl4pPr>
              <a:spcAft>
                <a:spcPts val="500"/>
              </a:spcAft>
              <a:buClr>
                <a:schemeClr val="accent1"/>
              </a:buClr>
              <a:defRPr/>
            </a:lvl4pPr>
            <a:lvl5pPr>
              <a:spcAft>
                <a:spcPts val="500"/>
              </a:spcAft>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ound Single Corner Rectangle 1">
            <a:extLst>
              <a:ext uri="{FF2B5EF4-FFF2-40B4-BE49-F238E27FC236}">
                <a16:creationId xmlns:a16="http://schemas.microsoft.com/office/drawing/2014/main" id="{F7DD790B-B03B-87D7-EAF9-744824FB2EFE}"/>
              </a:ext>
            </a:extLst>
          </p:cNvPr>
          <p:cNvSpPr/>
          <p:nvPr userDrawn="1"/>
        </p:nvSpPr>
        <p:spPr>
          <a:xfrm flipH="1" flipV="1">
            <a:off x="8386662" y="0"/>
            <a:ext cx="3803904" cy="6477000"/>
          </a:xfrm>
          <a:custGeom>
            <a:avLst/>
            <a:gdLst>
              <a:gd name="connsiteX0" fmla="*/ 0 w 3803904"/>
              <a:gd name="connsiteY0" fmla="*/ 0 h 6477000"/>
              <a:gd name="connsiteX1" fmla="*/ 2703739 w 3803904"/>
              <a:gd name="connsiteY1" fmla="*/ 0 h 6477000"/>
              <a:gd name="connsiteX2" fmla="*/ 3803904 w 3803904"/>
              <a:gd name="connsiteY2" fmla="*/ 1100165 h 6477000"/>
              <a:gd name="connsiteX3" fmla="*/ 3803904 w 3803904"/>
              <a:gd name="connsiteY3" fmla="*/ 6477000 h 6477000"/>
              <a:gd name="connsiteX4" fmla="*/ 0 w 3803904"/>
              <a:gd name="connsiteY4" fmla="*/ 6477000 h 6477000"/>
              <a:gd name="connsiteX5" fmla="*/ 0 w 3803904"/>
              <a:gd name="connsiteY5" fmla="*/ 0 h 6477000"/>
              <a:gd name="connsiteX0" fmla="*/ 0 w 3803904"/>
              <a:gd name="connsiteY0" fmla="*/ 6477000 h 6568440"/>
              <a:gd name="connsiteX1" fmla="*/ 0 w 3803904"/>
              <a:gd name="connsiteY1" fmla="*/ 0 h 6568440"/>
              <a:gd name="connsiteX2" fmla="*/ 2703739 w 3803904"/>
              <a:gd name="connsiteY2" fmla="*/ 0 h 6568440"/>
              <a:gd name="connsiteX3" fmla="*/ 3803904 w 3803904"/>
              <a:gd name="connsiteY3" fmla="*/ 1100165 h 6568440"/>
              <a:gd name="connsiteX4" fmla="*/ 3803904 w 3803904"/>
              <a:gd name="connsiteY4" fmla="*/ 6477000 h 6568440"/>
              <a:gd name="connsiteX5" fmla="*/ 91440 w 3803904"/>
              <a:gd name="connsiteY5" fmla="*/ 6568440 h 6568440"/>
              <a:gd name="connsiteX0" fmla="*/ 0 w 3803904"/>
              <a:gd name="connsiteY0" fmla="*/ 6477000 h 6477000"/>
              <a:gd name="connsiteX1" fmla="*/ 0 w 3803904"/>
              <a:gd name="connsiteY1" fmla="*/ 0 h 6477000"/>
              <a:gd name="connsiteX2" fmla="*/ 2703739 w 3803904"/>
              <a:gd name="connsiteY2" fmla="*/ 0 h 6477000"/>
              <a:gd name="connsiteX3" fmla="*/ 3803904 w 3803904"/>
              <a:gd name="connsiteY3" fmla="*/ 1100165 h 6477000"/>
              <a:gd name="connsiteX4" fmla="*/ 3803904 w 3803904"/>
              <a:gd name="connsiteY4" fmla="*/ 6477000 h 6477000"/>
              <a:gd name="connsiteX0" fmla="*/ 0 w 3803904"/>
              <a:gd name="connsiteY0" fmla="*/ 0 h 6477000"/>
              <a:gd name="connsiteX1" fmla="*/ 2703739 w 3803904"/>
              <a:gd name="connsiteY1" fmla="*/ 0 h 6477000"/>
              <a:gd name="connsiteX2" fmla="*/ 3803904 w 3803904"/>
              <a:gd name="connsiteY2" fmla="*/ 1100165 h 6477000"/>
              <a:gd name="connsiteX3" fmla="*/ 3803904 w 3803904"/>
              <a:gd name="connsiteY3" fmla="*/ 6477000 h 6477000"/>
            </a:gdLst>
            <a:ahLst/>
            <a:cxnLst>
              <a:cxn ang="0">
                <a:pos x="connsiteX0" y="connsiteY0"/>
              </a:cxn>
              <a:cxn ang="0">
                <a:pos x="connsiteX1" y="connsiteY1"/>
              </a:cxn>
              <a:cxn ang="0">
                <a:pos x="connsiteX2" y="connsiteY2"/>
              </a:cxn>
              <a:cxn ang="0">
                <a:pos x="connsiteX3" y="connsiteY3"/>
              </a:cxn>
            </a:cxnLst>
            <a:rect l="l" t="t" r="r" b="b"/>
            <a:pathLst>
              <a:path w="3803904" h="6477000">
                <a:moveTo>
                  <a:pt x="0" y="0"/>
                </a:moveTo>
                <a:lnTo>
                  <a:pt x="2703739" y="0"/>
                </a:lnTo>
                <a:cubicBezTo>
                  <a:pt x="3311343" y="0"/>
                  <a:pt x="3803904" y="492561"/>
                  <a:pt x="3803904" y="1100165"/>
                </a:cubicBezTo>
                <a:lnTo>
                  <a:pt x="3803904" y="6477000"/>
                </a:lnTo>
              </a:path>
            </a:pathLst>
          </a:custGeom>
          <a:ln w="12700">
            <a:solidFill>
              <a:srgbClr val="E4E4E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8497996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White)">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65B88BD4-C986-847B-A4BC-B0F57802BEA9}"/>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lumMod val="90000"/>
              </a:schemeClr>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3000486C-73A8-9B84-9C5D-E7CD69557101}"/>
              </a:ext>
            </a:extLst>
          </p:cNvPr>
          <p:cNvSpPr>
            <a:spLocks noGrp="1"/>
          </p:cNvSpPr>
          <p:nvPr>
            <p:ph type="title"/>
          </p:nvPr>
        </p:nvSpPr>
        <p:spPr>
          <a:xfrm>
            <a:off x="1497026" y="4518075"/>
            <a:ext cx="9200645" cy="387798"/>
          </a:xfrm>
        </p:spPr>
        <p:txBody>
          <a:bodyPr anchor="b"/>
          <a:lstStyle>
            <a:lvl1pPr algn="ctr">
              <a:defRPr sz="2800"/>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E2A7608A-0A6B-A5E3-5423-C52284263480}"/>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4" name="Subtitle 2">
            <a:extLst>
              <a:ext uri="{FF2B5EF4-FFF2-40B4-BE49-F238E27FC236}">
                <a16:creationId xmlns:a16="http://schemas.microsoft.com/office/drawing/2014/main" id="{5329793E-B847-B657-6B4B-24D86145EAC5}"/>
              </a:ext>
            </a:extLst>
          </p:cNvPr>
          <p:cNvSpPr>
            <a:spLocks noGrp="1"/>
          </p:cNvSpPr>
          <p:nvPr>
            <p:ph type="subTitle" idx="1"/>
          </p:nvPr>
        </p:nvSpPr>
        <p:spPr>
          <a:xfrm>
            <a:off x="1497026" y="5918750"/>
            <a:ext cx="9200645" cy="221599"/>
          </a:xfrm>
        </p:spPr>
        <p:txBody>
          <a:bodyPr wrap="square" lIns="0" tIns="0" rIns="0" bIns="0">
            <a:sp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Picture Placeholder 4">
            <a:extLst>
              <a:ext uri="{FF2B5EF4-FFF2-40B4-BE49-F238E27FC236}">
                <a16:creationId xmlns:a16="http://schemas.microsoft.com/office/drawing/2014/main" id="{6B0E8B6C-354B-980B-B3D1-B468E221325F}"/>
              </a:ext>
            </a:extLst>
          </p:cNvPr>
          <p:cNvSpPr>
            <a:spLocks noGrp="1"/>
          </p:cNvSpPr>
          <p:nvPr>
            <p:ph type="pic" sz="quarter" idx="11"/>
          </p:nvPr>
        </p:nvSpPr>
        <p:spPr>
          <a:xfrm>
            <a:off x="5819206" y="5224720"/>
            <a:ext cx="553587" cy="553586"/>
          </a:xfrm>
          <a:prstGeom prst="ellipse">
            <a:avLst/>
          </a:prstGeom>
          <a:ln w="44450">
            <a:noFill/>
          </a:ln>
        </p:spPr>
        <p:txBody>
          <a:bodyPr anchor="ctr">
            <a:normAutofit/>
          </a:bodyPr>
          <a:lstStyle>
            <a:lvl1pPr marL="0" indent="0" algn="ctr">
              <a:buNone/>
              <a:defRPr sz="600"/>
            </a:lvl1pPr>
          </a:lstStyle>
          <a:p>
            <a:r>
              <a:rPr lang="en-US"/>
              <a:t>Click icon to add picture</a:t>
            </a:r>
            <a:endParaRPr lang="en-US" dirty="0"/>
          </a:p>
        </p:txBody>
      </p:sp>
      <p:sp>
        <p:nvSpPr>
          <p:cNvPr id="7" name="Picture Placeholder 5">
            <a:extLst>
              <a:ext uri="{FF2B5EF4-FFF2-40B4-BE49-F238E27FC236}">
                <a16:creationId xmlns:a16="http://schemas.microsoft.com/office/drawing/2014/main" id="{004A085E-25C8-8B0A-C3D0-CF803FD8CBD4}"/>
              </a:ext>
            </a:extLst>
          </p:cNvPr>
          <p:cNvSpPr>
            <a:spLocks noGrp="1"/>
          </p:cNvSpPr>
          <p:nvPr>
            <p:ph type="pic" sz="quarter" idx="12" hasCustomPrompt="1"/>
          </p:nvPr>
        </p:nvSpPr>
        <p:spPr>
          <a:xfrm>
            <a:off x="5080785" y="386509"/>
            <a:ext cx="2030427" cy="719517"/>
          </a:xfrm>
        </p:spPr>
        <p:txBody>
          <a:bodyPr anchor="ctr">
            <a:normAutofit/>
          </a:bodyPr>
          <a:lstStyle>
            <a:lvl1pPr marL="0" indent="0" algn="ctr">
              <a:buNone/>
              <a:defRPr sz="1000"/>
            </a:lvl1pPr>
          </a:lstStyle>
          <a:p>
            <a:r>
              <a:rPr lang="en-US" dirty="0"/>
              <a:t>Customer logo here</a:t>
            </a:r>
          </a:p>
        </p:txBody>
      </p:sp>
    </p:spTree>
    <p:extLst>
      <p:ext uri="{BB962C8B-B14F-4D97-AF65-F5344CB8AC3E}">
        <p14:creationId xmlns:p14="http://schemas.microsoft.com/office/powerpoint/2010/main" val="2209456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One Column">
    <p:spTree>
      <p:nvGrpSpPr>
        <p:cNvPr id="1" name=""/>
        <p:cNvGrpSpPr/>
        <p:nvPr/>
      </p:nvGrpSpPr>
      <p:grpSpPr>
        <a:xfrm>
          <a:off x="0" y="0"/>
          <a:ext cx="0" cy="0"/>
          <a:chOff x="0" y="0"/>
          <a:chExt cx="0" cy="0"/>
        </a:xfrm>
      </p:grpSpPr>
      <p:sp>
        <p:nvSpPr>
          <p:cNvPr id="4" name="Graphic 7">
            <a:extLst>
              <a:ext uri="{FF2B5EF4-FFF2-40B4-BE49-F238E27FC236}">
                <a16:creationId xmlns:a16="http://schemas.microsoft.com/office/drawing/2014/main" id="{9ACF34E6-B68D-2245-6581-59652176F849}"/>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1BA8B65D-AE6A-22BD-59FF-F8463BF202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84FF16-D8DE-6FD3-6A3C-0260A8416DF7}"/>
              </a:ext>
            </a:extLst>
          </p:cNvPr>
          <p:cNvSpPr>
            <a:spLocks noGrp="1"/>
          </p:cNvSpPr>
          <p:nvPr>
            <p:ph idx="1"/>
          </p:nvPr>
        </p:nvSpPr>
        <p:spPr/>
        <p:txBody>
          <a:bodyPr/>
          <a:lstStyle>
            <a:lvl1pPr>
              <a:spcAft>
                <a:spcPts val="500"/>
              </a:spcAft>
              <a:buClr>
                <a:schemeClr val="accent1"/>
              </a:buClr>
              <a:defRPr/>
            </a:lvl1pPr>
            <a:lvl2pPr>
              <a:spcAft>
                <a:spcPts val="500"/>
              </a:spcAft>
              <a:buClr>
                <a:schemeClr val="accent1"/>
              </a:buClr>
              <a:defRPr/>
            </a:lvl2pPr>
            <a:lvl3pPr>
              <a:spcAft>
                <a:spcPts val="500"/>
              </a:spcAft>
              <a:buClr>
                <a:schemeClr val="accent1"/>
              </a:buClr>
              <a:defRPr/>
            </a:lvl3pPr>
            <a:lvl4pPr>
              <a:spcAft>
                <a:spcPts val="500"/>
              </a:spcAft>
              <a:buClr>
                <a:schemeClr val="accent1"/>
              </a:buClr>
              <a:defRPr/>
            </a:lvl4pPr>
            <a:lvl5pPr>
              <a:spcAft>
                <a:spcPts val="500"/>
              </a:spcAft>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0E42AE54-1078-E543-B702-5D1439C03FC4}"/>
              </a:ext>
            </a:extLst>
          </p:cNvPr>
          <p:cNvSpPr>
            <a:spLocks noGrp="1"/>
          </p:cNvSpPr>
          <p:nvPr>
            <p:ph type="sldNum" sz="quarter" idx="12"/>
          </p:nvPr>
        </p:nvSpPr>
        <p:spPr/>
        <p:txBody>
          <a:bodyPr/>
          <a:lstStyle/>
          <a:p>
            <a:fld id="{676C752E-1030-904C-9DAC-D18E3207C107}" type="slidenum">
              <a:rPr lang="en-US" smtClean="0"/>
              <a:t>‹#›</a:t>
            </a:fld>
            <a:endParaRPr lang="en-US" dirty="0"/>
          </a:p>
        </p:txBody>
      </p:sp>
    </p:spTree>
    <p:extLst>
      <p:ext uri="{BB962C8B-B14F-4D97-AF65-F5344CB8AC3E}">
        <p14:creationId xmlns:p14="http://schemas.microsoft.com/office/powerpoint/2010/main" val="26423677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0486C-73A8-9B84-9C5D-E7CD69557101}"/>
              </a:ext>
            </a:extLst>
          </p:cNvPr>
          <p:cNvSpPr>
            <a:spLocks noGrp="1"/>
          </p:cNvSpPr>
          <p:nvPr>
            <p:ph type="title"/>
          </p:nvPr>
        </p:nvSpPr>
        <p:spPr>
          <a:xfrm>
            <a:off x="1497026" y="4518075"/>
            <a:ext cx="9200645" cy="387798"/>
          </a:xfrm>
        </p:spPr>
        <p:txBody>
          <a:bodyPr anchor="b"/>
          <a:lstStyle>
            <a:lvl1pPr algn="ctr">
              <a:defRPr sz="2800">
                <a:solidFill>
                  <a:schemeClr val="bg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E2A7608A-0A6B-A5E3-5423-C52284263480}"/>
              </a:ext>
            </a:extLst>
          </p:cNvPr>
          <p:cNvSpPr>
            <a:spLocks noGrp="1"/>
          </p:cNvSpPr>
          <p:nvPr>
            <p:ph type="sldNum" sz="quarter" idx="10"/>
          </p:nvPr>
        </p:nvSpPr>
        <p:spPr/>
        <p:txBody>
          <a:bodyPr/>
          <a:lstStyle>
            <a:lvl1pPr>
              <a:defRPr>
                <a:solidFill>
                  <a:schemeClr val="bg1"/>
                </a:solidFill>
              </a:defRPr>
            </a:lvl1pPr>
          </a:lstStyle>
          <a:p>
            <a:fld id="{676C752E-1030-904C-9DAC-D18E3207C107}" type="slidenum">
              <a:rPr lang="en-US" smtClean="0"/>
              <a:pPr/>
              <a:t>‹#›</a:t>
            </a:fld>
            <a:endParaRPr lang="en-US" dirty="0"/>
          </a:p>
        </p:txBody>
      </p:sp>
      <p:sp>
        <p:nvSpPr>
          <p:cNvPr id="4" name="Subtitle 2">
            <a:extLst>
              <a:ext uri="{FF2B5EF4-FFF2-40B4-BE49-F238E27FC236}">
                <a16:creationId xmlns:a16="http://schemas.microsoft.com/office/drawing/2014/main" id="{5329793E-B847-B657-6B4B-24D86145EAC5}"/>
              </a:ext>
            </a:extLst>
          </p:cNvPr>
          <p:cNvSpPr>
            <a:spLocks noGrp="1"/>
          </p:cNvSpPr>
          <p:nvPr>
            <p:ph type="subTitle" idx="1"/>
          </p:nvPr>
        </p:nvSpPr>
        <p:spPr>
          <a:xfrm>
            <a:off x="1497026" y="5918749"/>
            <a:ext cx="9200645" cy="221599"/>
          </a:xfrm>
        </p:spPr>
        <p:txBody>
          <a:bodyPr wrap="square" lIns="0" tIns="0" rIns="0" bIns="0">
            <a:spAutoFit/>
          </a:bodyPr>
          <a:lstStyle>
            <a:lvl1pPr marL="0" indent="0" algn="ct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4">
            <a:extLst>
              <a:ext uri="{FF2B5EF4-FFF2-40B4-BE49-F238E27FC236}">
                <a16:creationId xmlns:a16="http://schemas.microsoft.com/office/drawing/2014/main" id="{A3EBC4D6-7D96-F3EE-57CB-5E1207D2FB4E}"/>
              </a:ext>
            </a:extLst>
          </p:cNvPr>
          <p:cNvSpPr>
            <a:spLocks noGrp="1"/>
          </p:cNvSpPr>
          <p:nvPr>
            <p:ph type="pic" sz="quarter" idx="11"/>
          </p:nvPr>
        </p:nvSpPr>
        <p:spPr>
          <a:xfrm>
            <a:off x="5804055" y="5224720"/>
            <a:ext cx="553587" cy="553586"/>
          </a:xfrm>
          <a:prstGeom prst="ellipse">
            <a:avLst/>
          </a:prstGeom>
          <a:ln w="44450">
            <a:noFill/>
          </a:ln>
        </p:spPr>
        <p:txBody>
          <a:bodyPr anchor="ctr">
            <a:normAutofit/>
          </a:bodyPr>
          <a:lstStyle>
            <a:lvl1pPr marL="0" indent="0" algn="ctr">
              <a:buNone/>
              <a:defRPr sz="600"/>
            </a:lvl1pPr>
          </a:lstStyle>
          <a:p>
            <a:r>
              <a:rPr lang="en-US"/>
              <a:t>Click icon to add picture</a:t>
            </a:r>
            <a:endParaRPr lang="en-US" dirty="0"/>
          </a:p>
        </p:txBody>
      </p:sp>
      <p:sp>
        <p:nvSpPr>
          <p:cNvPr id="12" name="Picture Placeholder 5">
            <a:extLst>
              <a:ext uri="{FF2B5EF4-FFF2-40B4-BE49-F238E27FC236}">
                <a16:creationId xmlns:a16="http://schemas.microsoft.com/office/drawing/2014/main" id="{FEC1E9A2-9971-497C-34AD-87DD3758C429}"/>
              </a:ext>
            </a:extLst>
          </p:cNvPr>
          <p:cNvSpPr>
            <a:spLocks noGrp="1"/>
          </p:cNvSpPr>
          <p:nvPr>
            <p:ph type="pic" sz="quarter" idx="12" hasCustomPrompt="1"/>
          </p:nvPr>
        </p:nvSpPr>
        <p:spPr>
          <a:xfrm>
            <a:off x="5065634" y="386509"/>
            <a:ext cx="2030427" cy="719517"/>
          </a:xfrm>
        </p:spPr>
        <p:txBody>
          <a:bodyPr anchor="ctr">
            <a:normAutofit/>
          </a:bodyPr>
          <a:lstStyle>
            <a:lvl1pPr marL="0" indent="0" algn="ctr">
              <a:buNone/>
              <a:defRPr sz="1000"/>
            </a:lvl1pPr>
          </a:lstStyle>
          <a:p>
            <a:r>
              <a:rPr lang="en-US" dirty="0"/>
              <a:t>Customer logo here</a:t>
            </a:r>
          </a:p>
        </p:txBody>
      </p:sp>
      <p:sp>
        <p:nvSpPr>
          <p:cNvPr id="14" name="TextBox 13">
            <a:extLst>
              <a:ext uri="{FF2B5EF4-FFF2-40B4-BE49-F238E27FC236}">
                <a16:creationId xmlns:a16="http://schemas.microsoft.com/office/drawing/2014/main" id="{45B672A2-F92D-7E93-5782-2C2E7EC01AC8}"/>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bg1"/>
                </a:solidFill>
                <a:latin typeface="Inter" panose="020B0502030000000004" pitchFamily="34" charset="0"/>
                <a:ea typeface="Inter" panose="020B0502030000000004" pitchFamily="34" charset="0"/>
                <a:cs typeface="+mn-cs"/>
              </a:rPr>
              <a:t>© Everbridge, Inc. Confidential &amp; Proprietary.</a:t>
            </a:r>
          </a:p>
        </p:txBody>
      </p:sp>
      <p:sp>
        <p:nvSpPr>
          <p:cNvPr id="5" name="Graphic 7">
            <a:extLst>
              <a:ext uri="{FF2B5EF4-FFF2-40B4-BE49-F238E27FC236}">
                <a16:creationId xmlns:a16="http://schemas.microsoft.com/office/drawing/2014/main" id="{F9C46364-CC9D-66B3-408F-CD69622F3CAF}"/>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accent3"/>
            </a:solid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B0F49B5F-B3E9-77AC-6B64-1B40C3E3AD56}"/>
              </a:ext>
            </a:extLst>
          </p:cNvPr>
          <p:cNvSpPr/>
          <p:nvPr userDrawn="1"/>
        </p:nvSpPr>
        <p:spPr>
          <a:xfrm>
            <a:off x="0" y="6411310"/>
            <a:ext cx="1755228" cy="446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7D930598-6FB7-1DC4-41D9-5DF8261C278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81000" y="6569222"/>
            <a:ext cx="1016928" cy="204252"/>
          </a:xfrm>
          <a:prstGeom prst="rect">
            <a:avLst/>
          </a:prstGeom>
        </p:spPr>
      </p:pic>
    </p:spTree>
    <p:extLst>
      <p:ext uri="{BB962C8B-B14F-4D97-AF65-F5344CB8AC3E}">
        <p14:creationId xmlns:p14="http://schemas.microsoft.com/office/powerpoint/2010/main" val="6095001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Quote (Blu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0486C-73A8-9B84-9C5D-E7CD69557101}"/>
              </a:ext>
            </a:extLst>
          </p:cNvPr>
          <p:cNvSpPr>
            <a:spLocks noGrp="1"/>
          </p:cNvSpPr>
          <p:nvPr>
            <p:ph type="title"/>
          </p:nvPr>
        </p:nvSpPr>
        <p:spPr>
          <a:xfrm>
            <a:off x="1497026" y="4518075"/>
            <a:ext cx="9200645" cy="387798"/>
          </a:xfrm>
        </p:spPr>
        <p:txBody>
          <a:bodyPr anchor="b"/>
          <a:lstStyle>
            <a:lvl1pPr algn="ctr">
              <a:defRPr sz="2800">
                <a:solidFill>
                  <a:schemeClr val="bg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E2A7608A-0A6B-A5E3-5423-C52284263480}"/>
              </a:ext>
            </a:extLst>
          </p:cNvPr>
          <p:cNvSpPr>
            <a:spLocks noGrp="1"/>
          </p:cNvSpPr>
          <p:nvPr>
            <p:ph type="sldNum" sz="quarter" idx="10"/>
          </p:nvPr>
        </p:nvSpPr>
        <p:spPr/>
        <p:txBody>
          <a:bodyPr/>
          <a:lstStyle>
            <a:lvl1pPr>
              <a:defRPr>
                <a:solidFill>
                  <a:schemeClr val="bg1"/>
                </a:solidFill>
              </a:defRPr>
            </a:lvl1pPr>
          </a:lstStyle>
          <a:p>
            <a:fld id="{676C752E-1030-904C-9DAC-D18E3207C107}" type="slidenum">
              <a:rPr lang="en-US" smtClean="0"/>
              <a:pPr/>
              <a:t>‹#›</a:t>
            </a:fld>
            <a:endParaRPr lang="en-US" dirty="0"/>
          </a:p>
        </p:txBody>
      </p:sp>
      <p:sp>
        <p:nvSpPr>
          <p:cNvPr id="4" name="Subtitle 2">
            <a:extLst>
              <a:ext uri="{FF2B5EF4-FFF2-40B4-BE49-F238E27FC236}">
                <a16:creationId xmlns:a16="http://schemas.microsoft.com/office/drawing/2014/main" id="{5329793E-B847-B657-6B4B-24D86145EAC5}"/>
              </a:ext>
            </a:extLst>
          </p:cNvPr>
          <p:cNvSpPr>
            <a:spLocks noGrp="1"/>
          </p:cNvSpPr>
          <p:nvPr>
            <p:ph type="subTitle" idx="1"/>
          </p:nvPr>
        </p:nvSpPr>
        <p:spPr>
          <a:xfrm>
            <a:off x="1497026" y="5918749"/>
            <a:ext cx="9200645" cy="221599"/>
          </a:xfrm>
        </p:spPr>
        <p:txBody>
          <a:bodyPr wrap="square" lIns="0" tIns="0" rIns="0" bIns="0">
            <a:spAutoFit/>
          </a:bodyPr>
          <a:lstStyle>
            <a:lvl1pPr marL="0" indent="0" algn="ct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4">
            <a:extLst>
              <a:ext uri="{FF2B5EF4-FFF2-40B4-BE49-F238E27FC236}">
                <a16:creationId xmlns:a16="http://schemas.microsoft.com/office/drawing/2014/main" id="{A3EBC4D6-7D96-F3EE-57CB-5E1207D2FB4E}"/>
              </a:ext>
            </a:extLst>
          </p:cNvPr>
          <p:cNvSpPr>
            <a:spLocks noGrp="1"/>
          </p:cNvSpPr>
          <p:nvPr>
            <p:ph type="pic" sz="quarter" idx="11"/>
          </p:nvPr>
        </p:nvSpPr>
        <p:spPr>
          <a:xfrm>
            <a:off x="5804055" y="5224720"/>
            <a:ext cx="553587" cy="553586"/>
          </a:xfrm>
          <a:prstGeom prst="ellipse">
            <a:avLst/>
          </a:prstGeom>
          <a:ln w="44450">
            <a:noFill/>
          </a:ln>
        </p:spPr>
        <p:txBody>
          <a:bodyPr anchor="ctr">
            <a:normAutofit/>
          </a:bodyPr>
          <a:lstStyle>
            <a:lvl1pPr marL="0" indent="0" algn="ctr">
              <a:buNone/>
              <a:defRPr sz="600"/>
            </a:lvl1pPr>
          </a:lstStyle>
          <a:p>
            <a:r>
              <a:rPr lang="en-US"/>
              <a:t>Click icon to add picture</a:t>
            </a:r>
            <a:endParaRPr lang="en-US" dirty="0"/>
          </a:p>
        </p:txBody>
      </p:sp>
      <p:sp>
        <p:nvSpPr>
          <p:cNvPr id="12" name="Picture Placeholder 5">
            <a:extLst>
              <a:ext uri="{FF2B5EF4-FFF2-40B4-BE49-F238E27FC236}">
                <a16:creationId xmlns:a16="http://schemas.microsoft.com/office/drawing/2014/main" id="{FEC1E9A2-9971-497C-34AD-87DD3758C429}"/>
              </a:ext>
            </a:extLst>
          </p:cNvPr>
          <p:cNvSpPr>
            <a:spLocks noGrp="1"/>
          </p:cNvSpPr>
          <p:nvPr>
            <p:ph type="pic" sz="quarter" idx="12" hasCustomPrompt="1"/>
          </p:nvPr>
        </p:nvSpPr>
        <p:spPr>
          <a:xfrm>
            <a:off x="5065634" y="386509"/>
            <a:ext cx="2030427" cy="7195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14" name="TextBox 13">
            <a:extLst>
              <a:ext uri="{FF2B5EF4-FFF2-40B4-BE49-F238E27FC236}">
                <a16:creationId xmlns:a16="http://schemas.microsoft.com/office/drawing/2014/main" id="{45B672A2-F92D-7E93-5782-2C2E7EC01AC8}"/>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bg1"/>
                </a:solidFill>
                <a:latin typeface="Inter" panose="020B0502030000000004" pitchFamily="34" charset="0"/>
                <a:ea typeface="Inter" panose="020B0502030000000004" pitchFamily="34" charset="0"/>
                <a:cs typeface="+mn-cs"/>
              </a:rPr>
              <a:t>© Everbridge, Inc. Confidential &amp; Proprietary.</a:t>
            </a:r>
          </a:p>
        </p:txBody>
      </p:sp>
      <p:sp>
        <p:nvSpPr>
          <p:cNvPr id="5" name="Graphic 7">
            <a:extLst>
              <a:ext uri="{FF2B5EF4-FFF2-40B4-BE49-F238E27FC236}">
                <a16:creationId xmlns:a16="http://schemas.microsoft.com/office/drawing/2014/main" id="{F3DAB76D-46EE-E8E3-0967-02D333B415D0}"/>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accent1"/>
            </a:solid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7FE5BC96-3193-5EDD-D5A3-53816E531BCE}"/>
              </a:ext>
            </a:extLst>
          </p:cNvPr>
          <p:cNvSpPr/>
          <p:nvPr userDrawn="1"/>
        </p:nvSpPr>
        <p:spPr>
          <a:xfrm>
            <a:off x="0" y="6411310"/>
            <a:ext cx="1755228" cy="4466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F2E2AFEE-54A9-0EF7-1B4E-3166353477F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81000" y="6569222"/>
            <a:ext cx="1016928" cy="204252"/>
          </a:xfrm>
          <a:prstGeom prst="rect">
            <a:avLst/>
          </a:prstGeom>
        </p:spPr>
      </p:pic>
    </p:spTree>
    <p:extLst>
      <p:ext uri="{BB962C8B-B14F-4D97-AF65-F5344CB8AC3E}">
        <p14:creationId xmlns:p14="http://schemas.microsoft.com/office/powerpoint/2010/main" val="18011094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Blue)">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9EE9232D-800E-140E-5DE0-7AB6488C45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77732" y="0"/>
            <a:ext cx="8314268" cy="6858000"/>
          </a:xfrm>
          <a:prstGeom prst="rect">
            <a:avLst/>
          </a:prstGeom>
        </p:spPr>
      </p:pic>
      <p:sp>
        <p:nvSpPr>
          <p:cNvPr id="2" name="Title 1">
            <a:extLst>
              <a:ext uri="{FF2B5EF4-FFF2-40B4-BE49-F238E27FC236}">
                <a16:creationId xmlns:a16="http://schemas.microsoft.com/office/drawing/2014/main" id="{2DF2C086-3126-6D92-3929-C6344E441207}"/>
              </a:ext>
            </a:extLst>
          </p:cNvPr>
          <p:cNvSpPr>
            <a:spLocks noGrp="1"/>
          </p:cNvSpPr>
          <p:nvPr>
            <p:ph type="title"/>
          </p:nvPr>
        </p:nvSpPr>
        <p:spPr>
          <a:xfrm>
            <a:off x="381000" y="3140935"/>
            <a:ext cx="11430000" cy="576129"/>
          </a:xfrm>
        </p:spPr>
        <p:txBody>
          <a:bodyPr/>
          <a:lstStyle>
            <a:lvl1pPr algn="ctr">
              <a:defRPr>
                <a:solidFill>
                  <a:schemeClr val="bg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1890FCE-EB38-93B4-610B-6856563E9B85}"/>
              </a:ext>
            </a:extLst>
          </p:cNvPr>
          <p:cNvSpPr>
            <a:spLocks noGrp="1"/>
          </p:cNvSpPr>
          <p:nvPr>
            <p:ph type="sldNum" sz="quarter" idx="10"/>
          </p:nvPr>
        </p:nvSpPr>
        <p:spPr/>
        <p:txBody>
          <a:bodyPr/>
          <a:lstStyle>
            <a:lvl1pPr>
              <a:defRPr>
                <a:solidFill>
                  <a:schemeClr val="bg2"/>
                </a:solidFill>
              </a:defRPr>
            </a:lvl1pPr>
          </a:lstStyle>
          <a:p>
            <a:fld id="{676C752E-1030-904C-9DAC-D18E3207C107}" type="slidenum">
              <a:rPr lang="en-US" smtClean="0"/>
              <a:pPr/>
              <a:t>‹#›</a:t>
            </a:fld>
            <a:endParaRPr lang="en-US" dirty="0"/>
          </a:p>
        </p:txBody>
      </p:sp>
      <p:sp>
        <p:nvSpPr>
          <p:cNvPr id="4" name="Text Placeholder 9">
            <a:extLst>
              <a:ext uri="{FF2B5EF4-FFF2-40B4-BE49-F238E27FC236}">
                <a16:creationId xmlns:a16="http://schemas.microsoft.com/office/drawing/2014/main" id="{50645A82-523A-85D0-EB42-9974125CDA43}"/>
              </a:ext>
            </a:extLst>
          </p:cNvPr>
          <p:cNvSpPr>
            <a:spLocks noGrp="1"/>
          </p:cNvSpPr>
          <p:nvPr>
            <p:ph type="body" sz="quarter" idx="14"/>
          </p:nvPr>
        </p:nvSpPr>
        <p:spPr>
          <a:xfrm>
            <a:off x="380999" y="2558216"/>
            <a:ext cx="11429999" cy="249299"/>
          </a:xfrm>
        </p:spPr>
        <p:txBody>
          <a:bodyPr wrap="square" lIns="0" tIns="0" rIns="0" bIns="0">
            <a:spAutoFit/>
          </a:bodyPr>
          <a:lstStyle>
            <a:lvl1pPr marL="0" indent="0" algn="ctr">
              <a:buNone/>
              <a:defRPr sz="1800" b="1">
                <a:solidFill>
                  <a:schemeClr val="bg1"/>
                </a:solidFill>
              </a:defRPr>
            </a:lvl1pPr>
          </a:lstStyle>
          <a:p>
            <a:pPr lvl="0"/>
            <a:r>
              <a:rPr lang="en-US"/>
              <a:t>Click to edit Master text styles</a:t>
            </a:r>
          </a:p>
        </p:txBody>
      </p:sp>
      <p:sp>
        <p:nvSpPr>
          <p:cNvPr id="11" name="TextBox 10">
            <a:extLst>
              <a:ext uri="{FF2B5EF4-FFF2-40B4-BE49-F238E27FC236}">
                <a16:creationId xmlns:a16="http://schemas.microsoft.com/office/drawing/2014/main" id="{A4438BD9-4EBE-0F56-1581-77EC675D2432}"/>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bg1"/>
                </a:solidFill>
                <a:latin typeface="Inter" panose="020B0502030000000004" pitchFamily="34" charset="0"/>
                <a:ea typeface="Inter" panose="020B0502030000000004" pitchFamily="34" charset="0"/>
                <a:cs typeface="+mn-cs"/>
              </a:rPr>
              <a:t>© Everbridge, Inc. Confidential &amp; Proprietary.</a:t>
            </a:r>
          </a:p>
        </p:txBody>
      </p:sp>
      <p:sp>
        <p:nvSpPr>
          <p:cNvPr id="5" name="Rectangle 4">
            <a:extLst>
              <a:ext uri="{FF2B5EF4-FFF2-40B4-BE49-F238E27FC236}">
                <a16:creationId xmlns:a16="http://schemas.microsoft.com/office/drawing/2014/main" id="{7E4B9E06-E934-AF4B-5978-1FE8F6BB1DA1}"/>
              </a:ext>
            </a:extLst>
          </p:cNvPr>
          <p:cNvSpPr/>
          <p:nvPr userDrawn="1"/>
        </p:nvSpPr>
        <p:spPr>
          <a:xfrm>
            <a:off x="0" y="6411310"/>
            <a:ext cx="1755228" cy="446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49EA782F-5035-BD54-E15E-8E315E6652BA}"/>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1000" y="6569222"/>
            <a:ext cx="1016928" cy="204252"/>
          </a:xfrm>
          <a:prstGeom prst="rect">
            <a:avLst/>
          </a:prstGeom>
        </p:spPr>
      </p:pic>
    </p:spTree>
    <p:extLst>
      <p:ext uri="{BB962C8B-B14F-4D97-AF65-F5344CB8AC3E}">
        <p14:creationId xmlns:p14="http://schemas.microsoft.com/office/powerpoint/2010/main" val="6135684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_Title Slide - redsk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B86032A-43D0-78BA-0BE9-24D332A917D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raphic 7">
            <a:extLst>
              <a:ext uri="{FF2B5EF4-FFF2-40B4-BE49-F238E27FC236}">
                <a16:creationId xmlns:a16="http://schemas.microsoft.com/office/drawing/2014/main" id="{F56E4E14-4C75-7C99-C075-50C2F9229E34}"/>
              </a:ext>
            </a:extLst>
          </p:cNvPr>
          <p:cNvSpPr/>
          <p:nvPr userDrawn="1"/>
        </p:nvSpPr>
        <p:spPr>
          <a:xfrm rot="5400000">
            <a:off x="8512375" y="29"/>
            <a:ext cx="3170588" cy="3170530"/>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D8B132C-6123-A770-46FE-FF63299470B0}"/>
              </a:ext>
            </a:extLst>
          </p:cNvPr>
          <p:cNvSpPr/>
          <p:nvPr userDrawn="1"/>
        </p:nvSpPr>
        <p:spPr>
          <a:xfrm>
            <a:off x="6535479" y="414670"/>
            <a:ext cx="5656521" cy="6453963"/>
          </a:xfrm>
          <a:custGeom>
            <a:avLst/>
            <a:gdLst>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62986 w 5656521"/>
              <a:gd name="connsiteY5" fmla="*/ 2200939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6521" h="6453963">
                <a:moveTo>
                  <a:pt x="5656521" y="0"/>
                </a:moveTo>
                <a:lnTo>
                  <a:pt x="5656521" y="3179135"/>
                </a:lnTo>
                <a:cubicBezTo>
                  <a:pt x="5007935" y="3409507"/>
                  <a:pt x="4518837" y="3544187"/>
                  <a:pt x="3934046" y="4253023"/>
                </a:cubicBezTo>
                <a:cubicBezTo>
                  <a:pt x="3232297" y="5103628"/>
                  <a:pt x="3232298" y="5890437"/>
                  <a:pt x="3200400" y="6453963"/>
                </a:cubicBezTo>
                <a:lnTo>
                  <a:pt x="0" y="6453963"/>
                </a:lnTo>
                <a:cubicBezTo>
                  <a:pt x="85060" y="5394251"/>
                  <a:pt x="361506" y="3568995"/>
                  <a:pt x="1584251" y="2190307"/>
                </a:cubicBezTo>
                <a:cubicBezTo>
                  <a:pt x="2587255" y="928578"/>
                  <a:pt x="4302642" y="177210"/>
                  <a:pt x="5656521" y="0"/>
                </a:cubicBezTo>
                <a:close/>
              </a:path>
            </a:pathLst>
          </a:custGeom>
          <a:blipFill>
            <a:blip r:embed="rId2"/>
            <a:srcRect/>
            <a:stretch>
              <a:fillRect l="-38919" r="-3222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9BD3A4-0595-1708-7294-B2BA87CF1380}"/>
              </a:ext>
            </a:extLst>
          </p:cNvPr>
          <p:cNvSpPr>
            <a:spLocks noGrp="1"/>
          </p:cNvSpPr>
          <p:nvPr>
            <p:ph type="ctrTitle"/>
          </p:nvPr>
        </p:nvSpPr>
        <p:spPr>
          <a:xfrm>
            <a:off x="381000" y="2497451"/>
            <a:ext cx="6635097" cy="1661993"/>
          </a:xfrm>
        </p:spPr>
        <p:txBody>
          <a:bodyPr anchor="b">
            <a:spAutoFit/>
          </a:bodyPr>
          <a:lstStyle>
            <a:lvl1pPr algn="l">
              <a:defRPr sz="6000" b="0" i="0">
                <a:latin typeface="Inter" panose="020B0502030000000004" pitchFamily="34" charset="0"/>
                <a:ea typeface="Inter" panose="020B05020300000000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94ED9A3C-2C94-A0DA-A1E9-99219F9CBEB4}"/>
              </a:ext>
            </a:extLst>
          </p:cNvPr>
          <p:cNvSpPr>
            <a:spLocks noGrp="1"/>
          </p:cNvSpPr>
          <p:nvPr>
            <p:ph type="subTitle" idx="1"/>
          </p:nvPr>
        </p:nvSpPr>
        <p:spPr>
          <a:xfrm>
            <a:off x="381000" y="4465164"/>
            <a:ext cx="3879915" cy="553998"/>
          </a:xfrm>
        </p:spPr>
        <p:txBody>
          <a:bodyPr wrap="square" lIns="0" tIns="0" rIns="0" bIns="0">
            <a:sp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 Placeholder 9">
            <a:extLst>
              <a:ext uri="{FF2B5EF4-FFF2-40B4-BE49-F238E27FC236}">
                <a16:creationId xmlns:a16="http://schemas.microsoft.com/office/drawing/2014/main" id="{36176161-E046-E1CE-0A4C-DCC2293C2F10}"/>
              </a:ext>
            </a:extLst>
          </p:cNvPr>
          <p:cNvSpPr>
            <a:spLocks noGrp="1"/>
          </p:cNvSpPr>
          <p:nvPr>
            <p:ph type="body" sz="quarter" idx="13"/>
          </p:nvPr>
        </p:nvSpPr>
        <p:spPr>
          <a:xfrm>
            <a:off x="381000" y="5910156"/>
            <a:ext cx="3880297" cy="193899"/>
          </a:xfrm>
        </p:spPr>
        <p:txBody>
          <a:bodyPr wrap="square" lIns="0" tIns="0" rIns="0" bIns="0">
            <a:spAutoFit/>
          </a:bodyPr>
          <a:lstStyle>
            <a:lvl1pPr marL="0" indent="0">
              <a:buNone/>
              <a:defRPr sz="1400">
                <a:solidFill>
                  <a:schemeClr val="tx2"/>
                </a:solidFill>
              </a:defRPr>
            </a:lvl1pPr>
          </a:lstStyle>
          <a:p>
            <a:pPr lvl="0"/>
            <a:r>
              <a:rPr lang="en-US"/>
              <a:t>Click to edit Master text styles</a:t>
            </a:r>
          </a:p>
        </p:txBody>
      </p:sp>
      <p:pic>
        <p:nvPicPr>
          <p:cNvPr id="24" name="Graphic 23">
            <a:extLst>
              <a:ext uri="{FF2B5EF4-FFF2-40B4-BE49-F238E27FC236}">
                <a16:creationId xmlns:a16="http://schemas.microsoft.com/office/drawing/2014/main" id="{685F781E-B091-6135-A41C-6CA95E30F6A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99652" y="4637988"/>
            <a:ext cx="2220011" cy="2220011"/>
          </a:xfrm>
          <a:prstGeom prst="rect">
            <a:avLst/>
          </a:prstGeom>
        </p:spPr>
      </p:pic>
      <p:pic>
        <p:nvPicPr>
          <p:cNvPr id="5" name="Graphic 4">
            <a:extLst>
              <a:ext uri="{FF2B5EF4-FFF2-40B4-BE49-F238E27FC236}">
                <a16:creationId xmlns:a16="http://schemas.microsoft.com/office/drawing/2014/main" id="{44120321-0957-4D4F-F5F8-AADF22C12BF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81000" y="722219"/>
            <a:ext cx="2157051" cy="733842"/>
          </a:xfrm>
          <a:prstGeom prst="rect">
            <a:avLst/>
          </a:prstGeom>
        </p:spPr>
      </p:pic>
    </p:spTree>
    <p:extLst>
      <p:ext uri="{BB962C8B-B14F-4D97-AF65-F5344CB8AC3E}">
        <p14:creationId xmlns:p14="http://schemas.microsoft.com/office/powerpoint/2010/main" val="86543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w/ Subhead">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0F39BA7E-1D2F-4DCC-C6C2-07E490E15D43}"/>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1BA8B65D-AE6A-22BD-59FF-F8463BF2020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084FF16-D8DE-6FD3-6A3C-0260A8416DF7}"/>
              </a:ext>
            </a:extLst>
          </p:cNvPr>
          <p:cNvSpPr>
            <a:spLocks noGrp="1"/>
          </p:cNvSpPr>
          <p:nvPr>
            <p:ph idx="1"/>
          </p:nvPr>
        </p:nvSpPr>
        <p:spPr>
          <a:xfrm>
            <a:off x="381000" y="1855862"/>
            <a:ext cx="11430000" cy="46211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0E42AE54-1078-E543-B702-5D1439C03FC4}"/>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4" name="Text Placeholder 9">
            <a:extLst>
              <a:ext uri="{FF2B5EF4-FFF2-40B4-BE49-F238E27FC236}">
                <a16:creationId xmlns:a16="http://schemas.microsoft.com/office/drawing/2014/main" id="{F1D6C629-4014-C8ED-3E2B-C494CC7F0C33}"/>
              </a:ext>
            </a:extLst>
          </p:cNvPr>
          <p:cNvSpPr>
            <a:spLocks noGrp="1"/>
          </p:cNvSpPr>
          <p:nvPr>
            <p:ph type="body" sz="quarter" idx="13"/>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57314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8FF71C9F-BEDC-96E9-3F8E-B11A2B1A52DA}"/>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444238"/>
            <a:ext cx="5395957" cy="5048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2A4A484-1E74-D62B-13A9-5C95D52AFB46}"/>
              </a:ext>
            </a:extLst>
          </p:cNvPr>
          <p:cNvSpPr>
            <a:spLocks noGrp="1"/>
          </p:cNvSpPr>
          <p:nvPr>
            <p:ph sz="half" idx="2"/>
          </p:nvPr>
        </p:nvSpPr>
        <p:spPr>
          <a:xfrm>
            <a:off x="6415043" y="1444238"/>
            <a:ext cx="5395957" cy="5048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1195054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w/ Subhead">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A9D32172-DD9B-86E4-678C-7B198C7100E7}"/>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855862"/>
            <a:ext cx="5395957" cy="4637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2A4A484-1E74-D62B-13A9-5C95D52AFB46}"/>
              </a:ext>
            </a:extLst>
          </p:cNvPr>
          <p:cNvSpPr>
            <a:spLocks noGrp="1"/>
          </p:cNvSpPr>
          <p:nvPr>
            <p:ph sz="half" idx="2"/>
          </p:nvPr>
        </p:nvSpPr>
        <p:spPr>
          <a:xfrm>
            <a:off x="6415043" y="1855862"/>
            <a:ext cx="5395957" cy="4637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8" name="Text Placeholder 9">
            <a:extLst>
              <a:ext uri="{FF2B5EF4-FFF2-40B4-BE49-F238E27FC236}">
                <a16:creationId xmlns:a16="http://schemas.microsoft.com/office/drawing/2014/main" id="{032B80C3-B923-6969-2F8F-9588F9113A96}"/>
              </a:ext>
            </a:extLst>
          </p:cNvPr>
          <p:cNvSpPr>
            <a:spLocks noGrp="1"/>
          </p:cNvSpPr>
          <p:nvPr>
            <p:ph type="body" sz="quarter" idx="13"/>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796869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w/ Icons">
    <p:spTree>
      <p:nvGrpSpPr>
        <p:cNvPr id="1" name=""/>
        <p:cNvGrpSpPr/>
        <p:nvPr/>
      </p:nvGrpSpPr>
      <p:grpSpPr>
        <a:xfrm>
          <a:off x="0" y="0"/>
          <a:ext cx="0" cy="0"/>
          <a:chOff x="0" y="0"/>
          <a:chExt cx="0" cy="0"/>
        </a:xfrm>
      </p:grpSpPr>
      <p:sp>
        <p:nvSpPr>
          <p:cNvPr id="4" name="Oval 8">
            <a:extLst>
              <a:ext uri="{FF2B5EF4-FFF2-40B4-BE49-F238E27FC236}">
                <a16:creationId xmlns:a16="http://schemas.microsoft.com/office/drawing/2014/main" id="{74AC8D9C-1CB4-0F85-FA67-1D6E6266B101}"/>
              </a:ext>
            </a:extLst>
          </p:cNvPr>
          <p:cNvSpPr/>
          <p:nvPr userDrawn="1"/>
        </p:nvSpPr>
        <p:spPr>
          <a:xfrm>
            <a:off x="11210375" y="5861357"/>
            <a:ext cx="615642" cy="615642"/>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508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820396" y="3059399"/>
            <a:ext cx="4836208" cy="2948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6" name="Straight Connector 5">
            <a:extLst>
              <a:ext uri="{FF2B5EF4-FFF2-40B4-BE49-F238E27FC236}">
                <a16:creationId xmlns:a16="http://schemas.microsoft.com/office/drawing/2014/main" id="{285FACC6-2E98-762C-A5E6-8F1F459B88B7}"/>
              </a:ext>
            </a:extLst>
          </p:cNvPr>
          <p:cNvCxnSpPr/>
          <p:nvPr userDrawn="1"/>
        </p:nvCxnSpPr>
        <p:spPr>
          <a:xfrm>
            <a:off x="0" y="1427146"/>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0BC89D2-F5F6-4FC7-2988-CE17E3821E2C}"/>
              </a:ext>
            </a:extLst>
          </p:cNvPr>
          <p:cNvCxnSpPr/>
          <p:nvPr userDrawn="1"/>
        </p:nvCxnSpPr>
        <p:spPr>
          <a:xfrm>
            <a:off x="0" y="6477711"/>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E42A36-A186-ECA6-141F-DAC220550294}"/>
              </a:ext>
            </a:extLst>
          </p:cNvPr>
          <p:cNvCxnSpPr>
            <a:cxnSpLocks/>
          </p:cNvCxnSpPr>
          <p:nvPr userDrawn="1"/>
        </p:nvCxnSpPr>
        <p:spPr>
          <a:xfrm flipV="1">
            <a:off x="37245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92B87FE-AC47-2CB1-29A1-703472A3AD5D}"/>
              </a:ext>
            </a:extLst>
          </p:cNvPr>
          <p:cNvCxnSpPr>
            <a:cxnSpLocks/>
          </p:cNvCxnSpPr>
          <p:nvPr userDrawn="1"/>
        </p:nvCxnSpPr>
        <p:spPr>
          <a:xfrm flipV="1">
            <a:off x="6096000"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C0CB240-25D7-31B3-F30F-D897AB1B1E7F}"/>
              </a:ext>
            </a:extLst>
          </p:cNvPr>
          <p:cNvCxnSpPr>
            <a:cxnSpLocks/>
          </p:cNvCxnSpPr>
          <p:nvPr userDrawn="1"/>
        </p:nvCxnSpPr>
        <p:spPr>
          <a:xfrm flipV="1">
            <a:off x="11821683"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5" name="Picture Placeholder 14">
            <a:extLst>
              <a:ext uri="{FF2B5EF4-FFF2-40B4-BE49-F238E27FC236}">
                <a16:creationId xmlns:a16="http://schemas.microsoft.com/office/drawing/2014/main" id="{6655E0DE-BF02-1E9D-DF2A-73D935A55E68}"/>
              </a:ext>
            </a:extLst>
          </p:cNvPr>
          <p:cNvSpPr>
            <a:spLocks noGrp="1"/>
          </p:cNvSpPr>
          <p:nvPr>
            <p:ph type="pic" sz="quarter" idx="13"/>
          </p:nvPr>
        </p:nvSpPr>
        <p:spPr>
          <a:xfrm>
            <a:off x="828675" y="1957388"/>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6" name="Content Placeholder 2">
            <a:extLst>
              <a:ext uri="{FF2B5EF4-FFF2-40B4-BE49-F238E27FC236}">
                <a16:creationId xmlns:a16="http://schemas.microsoft.com/office/drawing/2014/main" id="{75ACC726-D2BD-4776-BB92-C763F3ECEBAF}"/>
              </a:ext>
            </a:extLst>
          </p:cNvPr>
          <p:cNvSpPr>
            <a:spLocks noGrp="1"/>
          </p:cNvSpPr>
          <p:nvPr>
            <p:ph sz="half" idx="14"/>
          </p:nvPr>
        </p:nvSpPr>
        <p:spPr>
          <a:xfrm>
            <a:off x="6527117" y="3059399"/>
            <a:ext cx="4836208" cy="2948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Picture Placeholder 14">
            <a:extLst>
              <a:ext uri="{FF2B5EF4-FFF2-40B4-BE49-F238E27FC236}">
                <a16:creationId xmlns:a16="http://schemas.microsoft.com/office/drawing/2014/main" id="{630CA0D7-3C8E-A0C1-049F-9E614275E1A0}"/>
              </a:ext>
            </a:extLst>
          </p:cNvPr>
          <p:cNvSpPr>
            <a:spLocks noGrp="1"/>
          </p:cNvSpPr>
          <p:nvPr>
            <p:ph type="pic" sz="quarter" idx="15"/>
          </p:nvPr>
        </p:nvSpPr>
        <p:spPr>
          <a:xfrm>
            <a:off x="6535396" y="1957388"/>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Tree>
    <p:extLst>
      <p:ext uri="{BB962C8B-B14F-4D97-AF65-F5344CB8AC3E}">
        <p14:creationId xmlns:p14="http://schemas.microsoft.com/office/powerpoint/2010/main" val="107606830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2.sv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00E617-91E7-55FC-2B21-6DB5399AAB87}"/>
              </a:ext>
            </a:extLst>
          </p:cNvPr>
          <p:cNvSpPr>
            <a:spLocks noGrp="1"/>
          </p:cNvSpPr>
          <p:nvPr>
            <p:ph type="title"/>
          </p:nvPr>
        </p:nvSpPr>
        <p:spPr>
          <a:xfrm>
            <a:off x="381000" y="381000"/>
            <a:ext cx="11430000" cy="553998"/>
          </a:xfrm>
          <a:prstGeom prst="rect">
            <a:avLst/>
          </a:prstGeom>
        </p:spPr>
        <p:txBody>
          <a:bodyPr vert="horz" lIns="0" tIns="0" rIns="0" bIns="0" rtlCol="0" anchor="t" anchorCtr="0">
            <a:sp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8577EE-5BB5-0381-7219-DA30A276429E}"/>
              </a:ext>
            </a:extLst>
          </p:cNvPr>
          <p:cNvSpPr>
            <a:spLocks noGrp="1"/>
          </p:cNvSpPr>
          <p:nvPr>
            <p:ph type="body" idx="1"/>
          </p:nvPr>
        </p:nvSpPr>
        <p:spPr>
          <a:xfrm>
            <a:off x="381000" y="1444238"/>
            <a:ext cx="11430000" cy="503276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AA76D7B-6026-9257-3503-BA74144B7D63}"/>
              </a:ext>
            </a:extLst>
          </p:cNvPr>
          <p:cNvSpPr>
            <a:spLocks noGrp="1"/>
          </p:cNvSpPr>
          <p:nvPr>
            <p:ph type="sldNum" sz="quarter" idx="4"/>
          </p:nvPr>
        </p:nvSpPr>
        <p:spPr>
          <a:xfrm>
            <a:off x="6096000" y="6492875"/>
            <a:ext cx="5715000" cy="365125"/>
          </a:xfrm>
          <a:prstGeom prst="rect">
            <a:avLst/>
          </a:prstGeom>
        </p:spPr>
        <p:txBody>
          <a:bodyPr vert="horz" lIns="0" tIns="0" rIns="0" bIns="0" rtlCol="0" anchor="ctr"/>
          <a:lstStyle>
            <a:lvl1pPr algn="r">
              <a:defRPr sz="800">
                <a:solidFill>
                  <a:schemeClr val="tx2"/>
                </a:solidFill>
                <a:latin typeface="Inter" panose="020B0502030000000004" pitchFamily="34" charset="0"/>
                <a:ea typeface="Inter" panose="020B0502030000000004" pitchFamily="34" charset="0"/>
              </a:defRPr>
            </a:lvl1pPr>
          </a:lstStyle>
          <a:p>
            <a:fld id="{676C752E-1030-904C-9DAC-D18E3207C107}" type="slidenum">
              <a:rPr lang="en-US" smtClean="0"/>
              <a:pPr/>
              <a:t>‹#›</a:t>
            </a:fld>
            <a:endParaRPr lang="en-US" dirty="0"/>
          </a:p>
        </p:txBody>
      </p:sp>
      <p:sp>
        <p:nvSpPr>
          <p:cNvPr id="11" name="TextBox 10">
            <a:extLst>
              <a:ext uri="{FF2B5EF4-FFF2-40B4-BE49-F238E27FC236}">
                <a16:creationId xmlns:a16="http://schemas.microsoft.com/office/drawing/2014/main" id="{6D683D7F-A6A1-7064-810C-BA990940307E}"/>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tx2"/>
                </a:solidFill>
                <a:latin typeface="Inter" panose="020B0502030000000004" pitchFamily="34" charset="0"/>
                <a:ea typeface="Inter" panose="020B0502030000000004" pitchFamily="34" charset="0"/>
                <a:cs typeface="+mn-cs"/>
              </a:rPr>
              <a:t>© Everbridge, Inc. Confidential &amp; Proprietary.</a:t>
            </a:r>
          </a:p>
        </p:txBody>
      </p:sp>
      <p:pic>
        <p:nvPicPr>
          <p:cNvPr id="12" name="Graphic 11">
            <a:extLst>
              <a:ext uri="{FF2B5EF4-FFF2-40B4-BE49-F238E27FC236}">
                <a16:creationId xmlns:a16="http://schemas.microsoft.com/office/drawing/2014/main" id="{7EFF8C4D-8E9B-9C5E-918B-9B63854796F3}"/>
              </a:ext>
            </a:extLst>
          </p:cNvPr>
          <p:cNvPicPr>
            <a:picLocks noChangeAspect="1"/>
          </p:cNvPicPr>
          <p:nvPr userDrawn="1"/>
        </p:nvPicPr>
        <p:blipFill>
          <a:blip r:embed="rId55" cstate="screen">
            <a:extLst>
              <a:ext uri="{28A0092B-C50C-407E-A947-70E740481C1C}">
                <a14:useLocalDpi xmlns:a14="http://schemas.microsoft.com/office/drawing/2010/main"/>
              </a:ext>
              <a:ext uri="{96DAC541-7B7A-43D3-8B79-37D633B846F1}">
                <asvg:svgBlip xmlns:asvg="http://schemas.microsoft.com/office/drawing/2016/SVG/main" r:embed="rId56"/>
              </a:ext>
            </a:extLst>
          </a:blip>
          <a:stretch>
            <a:fillRect/>
          </a:stretch>
        </p:blipFill>
        <p:spPr>
          <a:xfrm>
            <a:off x="381000" y="6569222"/>
            <a:ext cx="1016928" cy="201483"/>
          </a:xfrm>
          <a:prstGeom prst="rect">
            <a:avLst/>
          </a:prstGeom>
        </p:spPr>
      </p:pic>
    </p:spTree>
    <p:extLst>
      <p:ext uri="{BB962C8B-B14F-4D97-AF65-F5344CB8AC3E}">
        <p14:creationId xmlns:p14="http://schemas.microsoft.com/office/powerpoint/2010/main" val="1813881347"/>
      </p:ext>
    </p:extLst>
  </p:cSld>
  <p:clrMap bg1="lt1" tx1="dk1" bg2="lt2" tx2="dk2" accent1="accent1" accent2="accent2" accent3="accent3" accent4="accent4" accent5="accent5" accent6="accent6" hlink="hlink" folHlink="folHlink"/>
  <p:sldLayoutIdLst>
    <p:sldLayoutId id="2147483698" r:id="rId1"/>
    <p:sldLayoutId id="2147483711" r:id="rId2"/>
    <p:sldLayoutId id="2147483649" r:id="rId3"/>
    <p:sldLayoutId id="2147483703" r:id="rId4"/>
    <p:sldLayoutId id="2147483650" r:id="rId5"/>
    <p:sldLayoutId id="2147483660" r:id="rId6"/>
    <p:sldLayoutId id="2147483652" r:id="rId7"/>
    <p:sldLayoutId id="2147483661" r:id="rId8"/>
    <p:sldLayoutId id="2147483664" r:id="rId9"/>
    <p:sldLayoutId id="2147483694" r:id="rId10"/>
    <p:sldLayoutId id="2147483662" r:id="rId11"/>
    <p:sldLayoutId id="2147483663" r:id="rId12"/>
    <p:sldLayoutId id="2147483685" r:id="rId13"/>
    <p:sldLayoutId id="2147483684" r:id="rId14"/>
    <p:sldLayoutId id="2147483665" r:id="rId15"/>
    <p:sldLayoutId id="2147483695" r:id="rId16"/>
    <p:sldLayoutId id="2147483704" r:id="rId17"/>
    <p:sldLayoutId id="2147483697" r:id="rId18"/>
    <p:sldLayoutId id="2147483666" r:id="rId19"/>
    <p:sldLayoutId id="2147483705" r:id="rId20"/>
    <p:sldLayoutId id="2147483706" r:id="rId21"/>
    <p:sldLayoutId id="2147483707" r:id="rId22"/>
    <p:sldLayoutId id="2147483686" r:id="rId23"/>
    <p:sldLayoutId id="2147483700" r:id="rId24"/>
    <p:sldLayoutId id="2147483671" r:id="rId25"/>
    <p:sldLayoutId id="2147483672" r:id="rId26"/>
    <p:sldLayoutId id="2147483687" r:id="rId27"/>
    <p:sldLayoutId id="2147483688" r:id="rId28"/>
    <p:sldLayoutId id="2147483689" r:id="rId29"/>
    <p:sldLayoutId id="2147483690" r:id="rId30"/>
    <p:sldLayoutId id="2147483681" r:id="rId31"/>
    <p:sldLayoutId id="2147483682" r:id="rId32"/>
    <p:sldLayoutId id="2147483699" r:id="rId33"/>
    <p:sldLayoutId id="2147483677" r:id="rId34"/>
    <p:sldLayoutId id="2147483683" r:id="rId35"/>
    <p:sldLayoutId id="2147483654" r:id="rId36"/>
    <p:sldLayoutId id="2147483709" r:id="rId37"/>
    <p:sldLayoutId id="2147483667" r:id="rId38"/>
    <p:sldLayoutId id="2147483710" r:id="rId39"/>
    <p:sldLayoutId id="2147483655" r:id="rId40"/>
    <p:sldLayoutId id="2147483712" r:id="rId41"/>
    <p:sldLayoutId id="2147483651" r:id="rId42"/>
    <p:sldLayoutId id="2147483678" r:id="rId43"/>
    <p:sldLayoutId id="2147483679" r:id="rId44"/>
    <p:sldLayoutId id="2147483680" r:id="rId45"/>
    <p:sldLayoutId id="2147483701" r:id="rId46"/>
    <p:sldLayoutId id="2147483691" r:id="rId47"/>
    <p:sldLayoutId id="2147483702" r:id="rId48"/>
    <p:sldLayoutId id="2147483692" r:id="rId49"/>
    <p:sldLayoutId id="2147483693" r:id="rId50"/>
    <p:sldLayoutId id="2147483708" r:id="rId51"/>
    <p:sldLayoutId id="2147483673" r:id="rId52"/>
    <p:sldLayoutId id="2147483713" r:id="rId53"/>
  </p:sldLayoutIdLst>
  <p:hf hdr="0" ftr="0" dt="0"/>
  <p:txStyles>
    <p:titleStyle>
      <a:lvl1pPr algn="l" defTabSz="914400" rtl="0" eaLnBrk="1" latinLnBrk="0" hangingPunct="1">
        <a:lnSpc>
          <a:spcPct val="90000"/>
        </a:lnSpc>
        <a:spcBef>
          <a:spcPct val="0"/>
        </a:spcBef>
        <a:buNone/>
        <a:defRPr sz="4000" kern="1200">
          <a:solidFill>
            <a:schemeClr val="tx1"/>
          </a:solidFill>
          <a:latin typeface="Inter" panose="020B0502030000000004" pitchFamily="34" charset="0"/>
          <a:ea typeface="Inter" panose="020B0502030000000004" pitchFamily="34" charset="0"/>
          <a:cs typeface="+mj-cs"/>
        </a:defRPr>
      </a:lvl1pPr>
    </p:titleStyle>
    <p:bodyStyle>
      <a:lvl1pPr marL="228600" indent="-228600" algn="l" defTabSz="914400" rtl="0" eaLnBrk="1" latinLnBrk="0" hangingPunct="1">
        <a:lnSpc>
          <a:spcPct val="90000"/>
        </a:lnSpc>
        <a:spcBef>
          <a:spcPts val="1000"/>
        </a:spcBef>
        <a:spcAft>
          <a:spcPts val="1000"/>
        </a:spcAft>
        <a:buClr>
          <a:schemeClr val="accent1"/>
        </a:buClr>
        <a:buFont typeface="Arial" panose="020B0604020202020204" pitchFamily="34" charset="0"/>
        <a:buChar char="•"/>
        <a:defRPr sz="2000" b="0" i="0" kern="1200">
          <a:solidFill>
            <a:schemeClr val="tx1"/>
          </a:solidFill>
          <a:latin typeface="Inter" panose="020B0502030000000004" pitchFamily="34" charset="0"/>
          <a:ea typeface="Inter" panose="020B0502030000000004" pitchFamily="34" charset="0"/>
          <a:cs typeface="+mn-cs"/>
        </a:defRPr>
      </a:lvl1pPr>
      <a:lvl2pPr marL="685800" indent="-228600" algn="l" defTabSz="914400" rtl="0" eaLnBrk="1" latinLnBrk="0" hangingPunct="1">
        <a:lnSpc>
          <a:spcPct val="90000"/>
        </a:lnSpc>
        <a:spcBef>
          <a:spcPts val="500"/>
        </a:spcBef>
        <a:spcAft>
          <a:spcPts val="1000"/>
        </a:spcAft>
        <a:buClr>
          <a:schemeClr val="accent1"/>
        </a:buClr>
        <a:buFont typeface="Arial" panose="020B0604020202020204" pitchFamily="34" charset="0"/>
        <a:buChar char="•"/>
        <a:defRPr sz="1600" b="0" i="0" kern="1200">
          <a:solidFill>
            <a:schemeClr val="tx1"/>
          </a:solidFill>
          <a:latin typeface="Inter" panose="020B0502030000000004" pitchFamily="34" charset="0"/>
          <a:ea typeface="Inter" panose="020B0502030000000004" pitchFamily="34" charset="0"/>
          <a:cs typeface="+mn-cs"/>
        </a:defRPr>
      </a:lvl2pPr>
      <a:lvl3pPr marL="1143000" indent="-228600" algn="l" defTabSz="914400" rtl="0" eaLnBrk="1" latinLnBrk="0" hangingPunct="1">
        <a:lnSpc>
          <a:spcPct val="90000"/>
        </a:lnSpc>
        <a:spcBef>
          <a:spcPts val="500"/>
        </a:spcBef>
        <a:spcAft>
          <a:spcPts val="1000"/>
        </a:spcAft>
        <a:buClr>
          <a:schemeClr val="accent1"/>
        </a:buClr>
        <a:buFont typeface="Arial" panose="020B0604020202020204" pitchFamily="34" charset="0"/>
        <a:buChar char="•"/>
        <a:defRPr sz="1200" b="0" i="0" kern="1200">
          <a:solidFill>
            <a:schemeClr val="tx1"/>
          </a:solidFill>
          <a:latin typeface="Inter" panose="020B0502030000000004" pitchFamily="34" charset="0"/>
          <a:ea typeface="Inter" panose="020B0502030000000004" pitchFamily="34" charset="0"/>
          <a:cs typeface="+mn-cs"/>
        </a:defRPr>
      </a:lvl3pPr>
      <a:lvl4pPr marL="1600200" indent="-228600" algn="l" defTabSz="914400" rtl="0" eaLnBrk="1" latinLnBrk="0" hangingPunct="1">
        <a:lnSpc>
          <a:spcPct val="90000"/>
        </a:lnSpc>
        <a:spcBef>
          <a:spcPts val="500"/>
        </a:spcBef>
        <a:spcAft>
          <a:spcPts val="1000"/>
        </a:spcAft>
        <a:buClr>
          <a:schemeClr val="accent1"/>
        </a:buClr>
        <a:buFont typeface="Arial" panose="020B0604020202020204" pitchFamily="34" charset="0"/>
        <a:buChar char="•"/>
        <a:defRPr sz="1000" b="0" i="0" kern="1200">
          <a:solidFill>
            <a:schemeClr val="tx1"/>
          </a:solidFill>
          <a:latin typeface="Inter" panose="020B0502030000000004" pitchFamily="34" charset="0"/>
          <a:ea typeface="Inter" panose="020B0502030000000004" pitchFamily="34" charset="0"/>
          <a:cs typeface="+mn-cs"/>
        </a:defRPr>
      </a:lvl4pPr>
      <a:lvl5pPr marL="2057400" indent="-228600" algn="l" defTabSz="914400" rtl="0" eaLnBrk="1" latinLnBrk="0" hangingPunct="1">
        <a:lnSpc>
          <a:spcPct val="90000"/>
        </a:lnSpc>
        <a:spcBef>
          <a:spcPts val="500"/>
        </a:spcBef>
        <a:spcAft>
          <a:spcPts val="1000"/>
        </a:spcAft>
        <a:buClr>
          <a:schemeClr val="accent1"/>
        </a:buClr>
        <a:buFont typeface="Arial" panose="020B0604020202020204" pitchFamily="34" charset="0"/>
        <a:buChar char="•"/>
        <a:defRPr sz="800" b="0" i="0" kern="1200">
          <a:solidFill>
            <a:schemeClr val="tx1"/>
          </a:solidFill>
          <a:latin typeface="Inter" panose="020B0502030000000004" pitchFamily="34" charset="0"/>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53.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65D35-C98B-7497-CBF5-6209AC8C07CC}"/>
              </a:ext>
            </a:extLst>
          </p:cNvPr>
          <p:cNvSpPr>
            <a:spLocks noGrp="1"/>
          </p:cNvSpPr>
          <p:nvPr>
            <p:ph type="ctrTitle"/>
          </p:nvPr>
        </p:nvSpPr>
        <p:spPr>
          <a:xfrm>
            <a:off x="381000" y="3051448"/>
            <a:ext cx="6635097" cy="1107996"/>
          </a:xfrm>
        </p:spPr>
        <p:txBody>
          <a:bodyPr/>
          <a:lstStyle/>
          <a:p>
            <a:r>
              <a:rPr lang="en-US" sz="4000" u="none" strike="noStrike" dirty="0">
                <a:solidFill>
                  <a:srgbClr val="000000"/>
                </a:solidFill>
                <a:effectLst/>
                <a:latin typeface="Arial"/>
                <a:cs typeface="Arial"/>
              </a:rPr>
              <a:t>Enable RedSky from Control Hub</a:t>
            </a:r>
            <a:endParaRPr lang="en-US" sz="11500" dirty="0">
              <a:latin typeface="Arial"/>
              <a:cs typeface="Arial"/>
            </a:endParaRPr>
          </a:p>
        </p:txBody>
      </p:sp>
      <p:pic>
        <p:nvPicPr>
          <p:cNvPr id="4" name="Graphic 3">
            <a:extLst>
              <a:ext uri="{FF2B5EF4-FFF2-40B4-BE49-F238E27FC236}">
                <a16:creationId xmlns:a16="http://schemas.microsoft.com/office/drawing/2014/main" id="{E719BF0B-2596-AF49-B4C2-A13C48E66C7C}"/>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04397" y="6418083"/>
            <a:ext cx="1837516" cy="364065"/>
          </a:xfrm>
          <a:prstGeom prst="rect">
            <a:avLst/>
          </a:prstGeom>
        </p:spPr>
      </p:pic>
    </p:spTree>
    <p:extLst>
      <p:ext uri="{BB962C8B-B14F-4D97-AF65-F5344CB8AC3E}">
        <p14:creationId xmlns:p14="http://schemas.microsoft.com/office/powerpoint/2010/main" val="378274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67F0A-7E56-B382-545C-6DAB4F5E4D58}"/>
              </a:ext>
            </a:extLst>
          </p:cNvPr>
          <p:cNvSpPr>
            <a:spLocks noGrp="1"/>
          </p:cNvSpPr>
          <p:nvPr>
            <p:ph type="title"/>
          </p:nvPr>
        </p:nvSpPr>
        <p:spPr/>
        <p:txBody>
          <a:bodyPr/>
          <a:lstStyle/>
          <a:p>
            <a:r>
              <a:rPr lang="en-US" dirty="0"/>
              <a:t>RedSky Alert Configuration</a:t>
            </a:r>
          </a:p>
        </p:txBody>
      </p:sp>
      <p:pic>
        <p:nvPicPr>
          <p:cNvPr id="6" name="Content Placeholder 5">
            <a:extLst>
              <a:ext uri="{FF2B5EF4-FFF2-40B4-BE49-F238E27FC236}">
                <a16:creationId xmlns:a16="http://schemas.microsoft.com/office/drawing/2014/main" id="{A7CA8060-E8AF-F134-0FAF-506138ABDC2E}"/>
              </a:ext>
            </a:extLst>
          </p:cNvPr>
          <p:cNvPicPr>
            <a:picLocks noGrp="1" noChangeAspect="1"/>
          </p:cNvPicPr>
          <p:nvPr>
            <p:ph idx="1"/>
          </p:nvPr>
        </p:nvPicPr>
        <p:blipFill>
          <a:blip r:embed="rId2"/>
          <a:stretch>
            <a:fillRect/>
          </a:stretch>
        </p:blipFill>
        <p:spPr>
          <a:xfrm>
            <a:off x="381000" y="1396720"/>
            <a:ext cx="11430000" cy="4634433"/>
          </a:xfrm>
        </p:spPr>
      </p:pic>
      <p:sp>
        <p:nvSpPr>
          <p:cNvPr id="4" name="Slide Number Placeholder 3">
            <a:extLst>
              <a:ext uri="{FF2B5EF4-FFF2-40B4-BE49-F238E27FC236}">
                <a16:creationId xmlns:a16="http://schemas.microsoft.com/office/drawing/2014/main" id="{FF8EB6EC-C0D1-963C-D559-0652C0FB025E}"/>
              </a:ext>
            </a:extLst>
          </p:cNvPr>
          <p:cNvSpPr>
            <a:spLocks noGrp="1"/>
          </p:cNvSpPr>
          <p:nvPr>
            <p:ph type="sldNum" sz="quarter" idx="12"/>
          </p:nvPr>
        </p:nvSpPr>
        <p:spPr/>
        <p:txBody>
          <a:bodyPr/>
          <a:lstStyle/>
          <a:p>
            <a:fld id="{676C752E-1030-904C-9DAC-D18E3207C107}" type="slidenum">
              <a:rPr lang="en-US" smtClean="0"/>
              <a:t>10</a:t>
            </a:fld>
            <a:endParaRPr lang="en-US" dirty="0"/>
          </a:p>
        </p:txBody>
      </p:sp>
      <p:sp>
        <p:nvSpPr>
          <p:cNvPr id="3" name="TextBox 2">
            <a:extLst>
              <a:ext uri="{FF2B5EF4-FFF2-40B4-BE49-F238E27FC236}">
                <a16:creationId xmlns:a16="http://schemas.microsoft.com/office/drawing/2014/main" id="{027DE519-D2FD-91AD-03C9-B233BB750E3B}"/>
              </a:ext>
            </a:extLst>
          </p:cNvPr>
          <p:cNvSpPr txBox="1"/>
          <p:nvPr/>
        </p:nvSpPr>
        <p:spPr>
          <a:xfrm>
            <a:off x="1613139" y="6123543"/>
            <a:ext cx="9599679" cy="369332"/>
          </a:xfrm>
          <a:prstGeom prst="rect">
            <a:avLst/>
          </a:prstGeom>
          <a:noFill/>
        </p:spPr>
        <p:txBody>
          <a:bodyPr wrap="none" rtlCol="0">
            <a:spAutoFit/>
          </a:bodyPr>
          <a:lstStyle/>
          <a:p>
            <a:r>
              <a:rPr lang="en-US" dirty="0"/>
              <a:t>Navigate to Configuration &gt; Alerts &amp; Emails. Create alert subscriptions for 911 and 933 calls. </a:t>
            </a:r>
          </a:p>
        </p:txBody>
      </p:sp>
    </p:spTree>
    <p:extLst>
      <p:ext uri="{BB962C8B-B14F-4D97-AF65-F5344CB8AC3E}">
        <p14:creationId xmlns:p14="http://schemas.microsoft.com/office/powerpoint/2010/main" val="2432269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709C0-8F23-9F59-EFCF-D7726A11AB06}"/>
              </a:ext>
            </a:extLst>
          </p:cNvPr>
          <p:cNvSpPr>
            <a:spLocks noGrp="1"/>
          </p:cNvSpPr>
          <p:nvPr>
            <p:ph type="title"/>
          </p:nvPr>
        </p:nvSpPr>
        <p:spPr/>
        <p:txBody>
          <a:bodyPr/>
          <a:lstStyle/>
          <a:p>
            <a:r>
              <a:rPr lang="en-US" dirty="0"/>
              <a:t>Network Elements</a:t>
            </a:r>
          </a:p>
        </p:txBody>
      </p:sp>
      <p:pic>
        <p:nvPicPr>
          <p:cNvPr id="6" name="Content Placeholder 5">
            <a:extLst>
              <a:ext uri="{FF2B5EF4-FFF2-40B4-BE49-F238E27FC236}">
                <a16:creationId xmlns:a16="http://schemas.microsoft.com/office/drawing/2014/main" id="{048309E4-36F0-2069-A853-D1C7F13901FB}"/>
              </a:ext>
            </a:extLst>
          </p:cNvPr>
          <p:cNvPicPr>
            <a:picLocks noGrp="1" noChangeAspect="1"/>
          </p:cNvPicPr>
          <p:nvPr>
            <p:ph idx="1"/>
          </p:nvPr>
        </p:nvPicPr>
        <p:blipFill>
          <a:blip r:embed="rId2"/>
          <a:stretch>
            <a:fillRect/>
          </a:stretch>
        </p:blipFill>
        <p:spPr>
          <a:xfrm>
            <a:off x="381000" y="1281383"/>
            <a:ext cx="11430000" cy="4865107"/>
          </a:xfrm>
        </p:spPr>
      </p:pic>
      <p:sp>
        <p:nvSpPr>
          <p:cNvPr id="4" name="Slide Number Placeholder 3">
            <a:extLst>
              <a:ext uri="{FF2B5EF4-FFF2-40B4-BE49-F238E27FC236}">
                <a16:creationId xmlns:a16="http://schemas.microsoft.com/office/drawing/2014/main" id="{4D793F38-FF6E-DF93-33D1-D8E12F56EBEB}"/>
              </a:ext>
            </a:extLst>
          </p:cNvPr>
          <p:cNvSpPr>
            <a:spLocks noGrp="1"/>
          </p:cNvSpPr>
          <p:nvPr>
            <p:ph type="sldNum" sz="quarter" idx="12"/>
          </p:nvPr>
        </p:nvSpPr>
        <p:spPr/>
        <p:txBody>
          <a:bodyPr/>
          <a:lstStyle/>
          <a:p>
            <a:fld id="{676C752E-1030-904C-9DAC-D18E3207C107}" type="slidenum">
              <a:rPr lang="en-US" smtClean="0"/>
              <a:t>11</a:t>
            </a:fld>
            <a:endParaRPr lang="en-US" dirty="0"/>
          </a:p>
        </p:txBody>
      </p:sp>
      <p:sp>
        <p:nvSpPr>
          <p:cNvPr id="3" name="TextBox 2">
            <a:extLst>
              <a:ext uri="{FF2B5EF4-FFF2-40B4-BE49-F238E27FC236}">
                <a16:creationId xmlns:a16="http://schemas.microsoft.com/office/drawing/2014/main" id="{10DCB840-9773-D709-DC09-3DEC14F198CB}"/>
              </a:ext>
            </a:extLst>
          </p:cNvPr>
          <p:cNvSpPr txBox="1"/>
          <p:nvPr/>
        </p:nvSpPr>
        <p:spPr>
          <a:xfrm>
            <a:off x="2760452" y="6292334"/>
            <a:ext cx="7430239" cy="369332"/>
          </a:xfrm>
          <a:prstGeom prst="rect">
            <a:avLst/>
          </a:prstGeom>
          <a:noFill/>
        </p:spPr>
        <p:txBody>
          <a:bodyPr wrap="none" rtlCol="0">
            <a:spAutoFit/>
          </a:bodyPr>
          <a:lstStyle/>
          <a:p>
            <a:r>
              <a:rPr lang="en-US" dirty="0"/>
              <a:t>After creating alerts, you will be prompted to create Network Mappings.</a:t>
            </a:r>
          </a:p>
        </p:txBody>
      </p:sp>
    </p:spTree>
    <p:extLst>
      <p:ext uri="{BB962C8B-B14F-4D97-AF65-F5344CB8AC3E}">
        <p14:creationId xmlns:p14="http://schemas.microsoft.com/office/powerpoint/2010/main" val="1298726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08477-6D5E-6113-DE87-3EACA45C9C27}"/>
              </a:ext>
            </a:extLst>
          </p:cNvPr>
          <p:cNvSpPr>
            <a:spLocks noGrp="1"/>
          </p:cNvSpPr>
          <p:nvPr>
            <p:ph type="title"/>
          </p:nvPr>
        </p:nvSpPr>
        <p:spPr/>
        <p:txBody>
          <a:bodyPr/>
          <a:lstStyle/>
          <a:p>
            <a:r>
              <a:rPr lang="en-US" dirty="0"/>
              <a:t>Network Discovery Configuration</a:t>
            </a:r>
          </a:p>
        </p:txBody>
      </p:sp>
      <p:pic>
        <p:nvPicPr>
          <p:cNvPr id="6" name="Content Placeholder 5">
            <a:extLst>
              <a:ext uri="{FF2B5EF4-FFF2-40B4-BE49-F238E27FC236}">
                <a16:creationId xmlns:a16="http://schemas.microsoft.com/office/drawing/2014/main" id="{4D32C926-F592-EA1E-1CFD-B08838A51548}"/>
              </a:ext>
            </a:extLst>
          </p:cNvPr>
          <p:cNvPicPr>
            <a:picLocks noGrp="1" noChangeAspect="1"/>
          </p:cNvPicPr>
          <p:nvPr>
            <p:ph idx="1"/>
          </p:nvPr>
        </p:nvPicPr>
        <p:blipFill>
          <a:blip r:embed="rId2"/>
          <a:stretch>
            <a:fillRect/>
          </a:stretch>
        </p:blipFill>
        <p:spPr>
          <a:xfrm>
            <a:off x="381000" y="922684"/>
            <a:ext cx="11430000" cy="5012631"/>
          </a:xfrm>
        </p:spPr>
      </p:pic>
      <p:sp>
        <p:nvSpPr>
          <p:cNvPr id="4" name="Slide Number Placeholder 3">
            <a:extLst>
              <a:ext uri="{FF2B5EF4-FFF2-40B4-BE49-F238E27FC236}">
                <a16:creationId xmlns:a16="http://schemas.microsoft.com/office/drawing/2014/main" id="{E0ACBB6F-938D-91C7-59DD-4E48B85847C1}"/>
              </a:ext>
            </a:extLst>
          </p:cNvPr>
          <p:cNvSpPr>
            <a:spLocks noGrp="1"/>
          </p:cNvSpPr>
          <p:nvPr>
            <p:ph type="sldNum" sz="quarter" idx="12"/>
          </p:nvPr>
        </p:nvSpPr>
        <p:spPr/>
        <p:txBody>
          <a:bodyPr/>
          <a:lstStyle/>
          <a:p>
            <a:fld id="{676C752E-1030-904C-9DAC-D18E3207C107}" type="slidenum">
              <a:rPr lang="en-US" smtClean="0"/>
              <a:t>12</a:t>
            </a:fld>
            <a:endParaRPr lang="en-US" dirty="0"/>
          </a:p>
        </p:txBody>
      </p:sp>
      <p:sp>
        <p:nvSpPr>
          <p:cNvPr id="3" name="TextBox 2">
            <a:extLst>
              <a:ext uri="{FF2B5EF4-FFF2-40B4-BE49-F238E27FC236}">
                <a16:creationId xmlns:a16="http://schemas.microsoft.com/office/drawing/2014/main" id="{B78F807B-C141-27C8-A40E-ACAB3E07D724}"/>
              </a:ext>
            </a:extLst>
          </p:cNvPr>
          <p:cNvSpPr txBox="1"/>
          <p:nvPr/>
        </p:nvSpPr>
        <p:spPr>
          <a:xfrm>
            <a:off x="560717" y="6029106"/>
            <a:ext cx="11250283" cy="646331"/>
          </a:xfrm>
          <a:prstGeom prst="rect">
            <a:avLst/>
          </a:prstGeom>
          <a:noFill/>
        </p:spPr>
        <p:txBody>
          <a:bodyPr wrap="square" rtlCol="0">
            <a:spAutoFit/>
          </a:bodyPr>
          <a:lstStyle/>
          <a:p>
            <a:r>
              <a:rPr lang="en-US" dirty="0"/>
              <a:t>Navigate to Configuration &gt; Network Discovery. MAC Address, LLDP, BSSID, and IP Range are all supported. Network elements get mapped to E911 Locations to update the phone’s location automatically. </a:t>
            </a:r>
          </a:p>
        </p:txBody>
      </p:sp>
    </p:spTree>
    <p:extLst>
      <p:ext uri="{BB962C8B-B14F-4D97-AF65-F5344CB8AC3E}">
        <p14:creationId xmlns:p14="http://schemas.microsoft.com/office/powerpoint/2010/main" val="2178928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18006-BAE4-3B61-6C0E-6DB8A261A4A5}"/>
              </a:ext>
            </a:extLst>
          </p:cNvPr>
          <p:cNvSpPr>
            <a:spLocks noGrp="1"/>
          </p:cNvSpPr>
          <p:nvPr>
            <p:ph type="title"/>
          </p:nvPr>
        </p:nvSpPr>
        <p:spPr/>
        <p:txBody>
          <a:bodyPr/>
          <a:lstStyle/>
          <a:p>
            <a:r>
              <a:rPr lang="en-US" dirty="0"/>
              <a:t>Enable Live 911 Calling</a:t>
            </a:r>
          </a:p>
        </p:txBody>
      </p:sp>
      <p:pic>
        <p:nvPicPr>
          <p:cNvPr id="6" name="Content Placeholder 5">
            <a:extLst>
              <a:ext uri="{FF2B5EF4-FFF2-40B4-BE49-F238E27FC236}">
                <a16:creationId xmlns:a16="http://schemas.microsoft.com/office/drawing/2014/main" id="{68211845-14E7-3655-2198-D2EF2F2F76F1}"/>
              </a:ext>
            </a:extLst>
          </p:cNvPr>
          <p:cNvPicPr>
            <a:picLocks noGrp="1" noChangeAspect="1"/>
          </p:cNvPicPr>
          <p:nvPr>
            <p:ph idx="1"/>
          </p:nvPr>
        </p:nvPicPr>
        <p:blipFill>
          <a:blip r:embed="rId2"/>
          <a:stretch>
            <a:fillRect/>
          </a:stretch>
        </p:blipFill>
        <p:spPr>
          <a:xfrm>
            <a:off x="381000" y="1042747"/>
            <a:ext cx="11430000" cy="4772505"/>
          </a:xfrm>
        </p:spPr>
      </p:pic>
      <p:sp>
        <p:nvSpPr>
          <p:cNvPr id="4" name="Slide Number Placeholder 3">
            <a:extLst>
              <a:ext uri="{FF2B5EF4-FFF2-40B4-BE49-F238E27FC236}">
                <a16:creationId xmlns:a16="http://schemas.microsoft.com/office/drawing/2014/main" id="{7B6CAF9C-72F9-6528-EFC9-96BE453F669A}"/>
              </a:ext>
            </a:extLst>
          </p:cNvPr>
          <p:cNvSpPr>
            <a:spLocks noGrp="1"/>
          </p:cNvSpPr>
          <p:nvPr>
            <p:ph type="sldNum" sz="quarter" idx="12"/>
          </p:nvPr>
        </p:nvSpPr>
        <p:spPr/>
        <p:txBody>
          <a:bodyPr/>
          <a:lstStyle/>
          <a:p>
            <a:fld id="{676C752E-1030-904C-9DAC-D18E3207C107}" type="slidenum">
              <a:rPr lang="en-US" smtClean="0"/>
              <a:t>13</a:t>
            </a:fld>
            <a:endParaRPr lang="en-US" dirty="0"/>
          </a:p>
        </p:txBody>
      </p:sp>
      <p:sp>
        <p:nvSpPr>
          <p:cNvPr id="3" name="TextBox 2">
            <a:extLst>
              <a:ext uri="{FF2B5EF4-FFF2-40B4-BE49-F238E27FC236}">
                <a16:creationId xmlns:a16="http://schemas.microsoft.com/office/drawing/2014/main" id="{125D8963-C673-43A0-B846-D50EDD330095}"/>
              </a:ext>
            </a:extLst>
          </p:cNvPr>
          <p:cNvSpPr txBox="1"/>
          <p:nvPr/>
        </p:nvSpPr>
        <p:spPr>
          <a:xfrm>
            <a:off x="532661" y="5923001"/>
            <a:ext cx="11523216" cy="646331"/>
          </a:xfrm>
          <a:prstGeom prst="rect">
            <a:avLst/>
          </a:prstGeom>
          <a:noFill/>
        </p:spPr>
        <p:txBody>
          <a:bodyPr wrap="square" rtlCol="0">
            <a:spAutoFit/>
          </a:bodyPr>
          <a:lstStyle/>
          <a:p>
            <a:r>
              <a:rPr lang="en-US" dirty="0"/>
              <a:t>The last step is to Enable Live Calling. Only do this if you want 911 calls to route directly to the PSAP. For testing you can leave this step incomplete. 933 calling will still work for testing.</a:t>
            </a:r>
          </a:p>
        </p:txBody>
      </p:sp>
    </p:spTree>
    <p:extLst>
      <p:ext uri="{BB962C8B-B14F-4D97-AF65-F5344CB8AC3E}">
        <p14:creationId xmlns:p14="http://schemas.microsoft.com/office/powerpoint/2010/main" val="3936765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3375C-1D86-288D-04AA-4B296BD8FB8C}"/>
              </a:ext>
            </a:extLst>
          </p:cNvPr>
          <p:cNvSpPr>
            <a:spLocks noGrp="1"/>
          </p:cNvSpPr>
          <p:nvPr>
            <p:ph type="title"/>
          </p:nvPr>
        </p:nvSpPr>
        <p:spPr>
          <a:xfrm>
            <a:off x="381000" y="3140935"/>
            <a:ext cx="11430000" cy="553998"/>
          </a:xfrm>
        </p:spPr>
        <p:txBody>
          <a:bodyPr/>
          <a:lstStyle/>
          <a:p>
            <a:r>
              <a:rPr lang="en-US" dirty="0"/>
              <a:t>Confirm Setting in Control Hub</a:t>
            </a:r>
          </a:p>
        </p:txBody>
      </p:sp>
      <p:sp>
        <p:nvSpPr>
          <p:cNvPr id="3" name="Slide Number Placeholder 2">
            <a:extLst>
              <a:ext uri="{FF2B5EF4-FFF2-40B4-BE49-F238E27FC236}">
                <a16:creationId xmlns:a16="http://schemas.microsoft.com/office/drawing/2014/main" id="{B428E047-7B5B-94D2-8CBC-142BF50E9507}"/>
              </a:ext>
            </a:extLst>
          </p:cNvPr>
          <p:cNvSpPr>
            <a:spLocks noGrp="1"/>
          </p:cNvSpPr>
          <p:nvPr>
            <p:ph type="sldNum" sz="quarter" idx="10"/>
          </p:nvPr>
        </p:nvSpPr>
        <p:spPr/>
        <p:txBody>
          <a:bodyPr/>
          <a:lstStyle/>
          <a:p>
            <a:fld id="{676C752E-1030-904C-9DAC-D18E3207C107}" type="slidenum">
              <a:rPr lang="en-US" smtClean="0"/>
              <a:pPr/>
              <a:t>14</a:t>
            </a:fld>
            <a:endParaRPr lang="en-US" dirty="0"/>
          </a:p>
        </p:txBody>
      </p:sp>
    </p:spTree>
    <p:extLst>
      <p:ext uri="{BB962C8B-B14F-4D97-AF65-F5344CB8AC3E}">
        <p14:creationId xmlns:p14="http://schemas.microsoft.com/office/powerpoint/2010/main" val="1356947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AA383-9A89-3EFE-6BDD-3C663738948A}"/>
              </a:ext>
            </a:extLst>
          </p:cNvPr>
          <p:cNvSpPr>
            <a:spLocks noGrp="1"/>
          </p:cNvSpPr>
          <p:nvPr>
            <p:ph type="title"/>
          </p:nvPr>
        </p:nvSpPr>
        <p:spPr/>
        <p:txBody>
          <a:bodyPr/>
          <a:lstStyle/>
          <a:p>
            <a:r>
              <a:rPr lang="en-US" dirty="0"/>
              <a:t>Location Emergency Calling</a:t>
            </a:r>
          </a:p>
        </p:txBody>
      </p:sp>
      <p:pic>
        <p:nvPicPr>
          <p:cNvPr id="6" name="Content Placeholder 5">
            <a:extLst>
              <a:ext uri="{FF2B5EF4-FFF2-40B4-BE49-F238E27FC236}">
                <a16:creationId xmlns:a16="http://schemas.microsoft.com/office/drawing/2014/main" id="{6BD1C431-069D-D7D2-1E8A-718D88858BFC}"/>
              </a:ext>
            </a:extLst>
          </p:cNvPr>
          <p:cNvPicPr>
            <a:picLocks noGrp="1" noChangeAspect="1"/>
          </p:cNvPicPr>
          <p:nvPr>
            <p:ph idx="1"/>
          </p:nvPr>
        </p:nvPicPr>
        <p:blipFill>
          <a:blip r:embed="rId2"/>
          <a:stretch>
            <a:fillRect/>
          </a:stretch>
        </p:blipFill>
        <p:spPr>
          <a:xfrm>
            <a:off x="381000" y="934998"/>
            <a:ext cx="11430000" cy="4908545"/>
          </a:xfrm>
        </p:spPr>
      </p:pic>
      <p:sp>
        <p:nvSpPr>
          <p:cNvPr id="4" name="Slide Number Placeholder 3">
            <a:extLst>
              <a:ext uri="{FF2B5EF4-FFF2-40B4-BE49-F238E27FC236}">
                <a16:creationId xmlns:a16="http://schemas.microsoft.com/office/drawing/2014/main" id="{D0CCAEC1-754B-53C0-A269-19B64C232ADE}"/>
              </a:ext>
            </a:extLst>
          </p:cNvPr>
          <p:cNvSpPr>
            <a:spLocks noGrp="1"/>
          </p:cNvSpPr>
          <p:nvPr>
            <p:ph type="sldNum" sz="quarter" idx="12"/>
          </p:nvPr>
        </p:nvSpPr>
        <p:spPr/>
        <p:txBody>
          <a:bodyPr/>
          <a:lstStyle/>
          <a:p>
            <a:fld id="{676C752E-1030-904C-9DAC-D18E3207C107}" type="slidenum">
              <a:rPr lang="en-US" smtClean="0"/>
              <a:t>15</a:t>
            </a:fld>
            <a:endParaRPr lang="en-US" dirty="0"/>
          </a:p>
        </p:txBody>
      </p:sp>
      <p:sp>
        <p:nvSpPr>
          <p:cNvPr id="3" name="TextBox 2">
            <a:extLst>
              <a:ext uri="{FF2B5EF4-FFF2-40B4-BE49-F238E27FC236}">
                <a16:creationId xmlns:a16="http://schemas.microsoft.com/office/drawing/2014/main" id="{A4AF3733-6158-7416-3D85-1861BECCEAC6}"/>
              </a:ext>
            </a:extLst>
          </p:cNvPr>
          <p:cNvSpPr txBox="1"/>
          <p:nvPr/>
        </p:nvSpPr>
        <p:spPr>
          <a:xfrm>
            <a:off x="1334666" y="5843543"/>
            <a:ext cx="8537303" cy="646331"/>
          </a:xfrm>
          <a:prstGeom prst="rect">
            <a:avLst/>
          </a:prstGeom>
          <a:noFill/>
        </p:spPr>
        <p:txBody>
          <a:bodyPr wrap="square" rtlCol="0">
            <a:spAutoFit/>
          </a:bodyPr>
          <a:lstStyle/>
          <a:p>
            <a:r>
              <a:rPr lang="en-US" dirty="0"/>
              <a:t>Location &gt; Calling. Emergency Calling should show Enhanced Emergency Calling on. The Callback number will be used for any users without a DID.</a:t>
            </a:r>
          </a:p>
        </p:txBody>
      </p:sp>
    </p:spTree>
    <p:extLst>
      <p:ext uri="{BB962C8B-B14F-4D97-AF65-F5344CB8AC3E}">
        <p14:creationId xmlns:p14="http://schemas.microsoft.com/office/powerpoint/2010/main" val="377868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E0793-7CC1-E50C-8073-7A4C70ED5EBE}"/>
              </a:ext>
            </a:extLst>
          </p:cNvPr>
          <p:cNvSpPr>
            <a:spLocks noGrp="1"/>
          </p:cNvSpPr>
          <p:nvPr>
            <p:ph type="title"/>
          </p:nvPr>
        </p:nvSpPr>
        <p:spPr/>
        <p:txBody>
          <a:bodyPr/>
          <a:lstStyle/>
          <a:p>
            <a:r>
              <a:rPr lang="en-US" dirty="0"/>
              <a:t>Testing Enabled</a:t>
            </a:r>
          </a:p>
        </p:txBody>
      </p:sp>
      <p:pic>
        <p:nvPicPr>
          <p:cNvPr id="6" name="Content Placeholder 5">
            <a:extLst>
              <a:ext uri="{FF2B5EF4-FFF2-40B4-BE49-F238E27FC236}">
                <a16:creationId xmlns:a16="http://schemas.microsoft.com/office/drawing/2014/main" id="{B790E799-66B9-E37A-8C0B-A8C9E0E2EC5D}"/>
              </a:ext>
            </a:extLst>
          </p:cNvPr>
          <p:cNvPicPr>
            <a:picLocks noGrp="1" noChangeAspect="1"/>
          </p:cNvPicPr>
          <p:nvPr>
            <p:ph idx="1"/>
          </p:nvPr>
        </p:nvPicPr>
        <p:blipFill>
          <a:blip r:embed="rId2"/>
          <a:stretch>
            <a:fillRect/>
          </a:stretch>
        </p:blipFill>
        <p:spPr>
          <a:xfrm>
            <a:off x="448856" y="934998"/>
            <a:ext cx="11294288" cy="4853243"/>
          </a:xfrm>
        </p:spPr>
      </p:pic>
      <p:sp>
        <p:nvSpPr>
          <p:cNvPr id="4" name="Slide Number Placeholder 3">
            <a:extLst>
              <a:ext uri="{FF2B5EF4-FFF2-40B4-BE49-F238E27FC236}">
                <a16:creationId xmlns:a16="http://schemas.microsoft.com/office/drawing/2014/main" id="{7696EFCE-1819-18B0-E4CE-3628927F7D33}"/>
              </a:ext>
            </a:extLst>
          </p:cNvPr>
          <p:cNvSpPr>
            <a:spLocks noGrp="1"/>
          </p:cNvSpPr>
          <p:nvPr>
            <p:ph type="sldNum" sz="quarter" idx="12"/>
          </p:nvPr>
        </p:nvSpPr>
        <p:spPr/>
        <p:txBody>
          <a:bodyPr/>
          <a:lstStyle/>
          <a:p>
            <a:fld id="{676C752E-1030-904C-9DAC-D18E3207C107}" type="slidenum">
              <a:rPr lang="en-US" smtClean="0"/>
              <a:t>16</a:t>
            </a:fld>
            <a:endParaRPr lang="en-US" dirty="0"/>
          </a:p>
        </p:txBody>
      </p:sp>
      <p:sp>
        <p:nvSpPr>
          <p:cNvPr id="3" name="TextBox 2">
            <a:extLst>
              <a:ext uri="{FF2B5EF4-FFF2-40B4-BE49-F238E27FC236}">
                <a16:creationId xmlns:a16="http://schemas.microsoft.com/office/drawing/2014/main" id="{222B5DEB-34BF-47AA-5C38-30B6B6132CE5}"/>
              </a:ext>
            </a:extLst>
          </p:cNvPr>
          <p:cNvSpPr txBox="1"/>
          <p:nvPr/>
        </p:nvSpPr>
        <p:spPr>
          <a:xfrm>
            <a:off x="585927" y="5913100"/>
            <a:ext cx="11430000" cy="646331"/>
          </a:xfrm>
          <a:prstGeom prst="rect">
            <a:avLst/>
          </a:prstGeom>
          <a:noFill/>
        </p:spPr>
        <p:txBody>
          <a:bodyPr wrap="square" rtlCol="0">
            <a:spAutoFit/>
          </a:bodyPr>
          <a:lstStyle/>
          <a:p>
            <a:r>
              <a:rPr lang="en-US" dirty="0"/>
              <a:t>This screen confirms the connection to RedSky is active for Network Discovery and 933 calling. Enabling Emergency Call routing will turn on 911 calling also.</a:t>
            </a:r>
          </a:p>
        </p:txBody>
      </p:sp>
    </p:spTree>
    <p:extLst>
      <p:ext uri="{BB962C8B-B14F-4D97-AF65-F5344CB8AC3E}">
        <p14:creationId xmlns:p14="http://schemas.microsoft.com/office/powerpoint/2010/main" val="4241258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E8D96-0EB4-9A60-04E9-17BE1E2F7C97}"/>
              </a:ext>
            </a:extLst>
          </p:cNvPr>
          <p:cNvSpPr>
            <a:spLocks noGrp="1"/>
          </p:cNvSpPr>
          <p:nvPr>
            <p:ph type="title"/>
          </p:nvPr>
        </p:nvSpPr>
        <p:spPr/>
        <p:txBody>
          <a:bodyPr/>
          <a:lstStyle/>
          <a:p>
            <a:r>
              <a:rPr lang="en-US" dirty="0"/>
              <a:t>RedSky Company ID and Secret Key</a:t>
            </a:r>
          </a:p>
        </p:txBody>
      </p:sp>
      <p:pic>
        <p:nvPicPr>
          <p:cNvPr id="6" name="Content Placeholder 5">
            <a:extLst>
              <a:ext uri="{FF2B5EF4-FFF2-40B4-BE49-F238E27FC236}">
                <a16:creationId xmlns:a16="http://schemas.microsoft.com/office/drawing/2014/main" id="{61A3666C-433B-D337-626E-A318EE7878C3}"/>
              </a:ext>
            </a:extLst>
          </p:cNvPr>
          <p:cNvPicPr>
            <a:picLocks noGrp="1" noChangeAspect="1"/>
          </p:cNvPicPr>
          <p:nvPr>
            <p:ph idx="1"/>
          </p:nvPr>
        </p:nvPicPr>
        <p:blipFill>
          <a:blip r:embed="rId2"/>
          <a:stretch>
            <a:fillRect/>
          </a:stretch>
        </p:blipFill>
        <p:spPr>
          <a:xfrm>
            <a:off x="381000" y="1110978"/>
            <a:ext cx="10272650" cy="3939881"/>
          </a:xfrm>
        </p:spPr>
      </p:pic>
      <p:sp>
        <p:nvSpPr>
          <p:cNvPr id="4" name="Slide Number Placeholder 3">
            <a:extLst>
              <a:ext uri="{FF2B5EF4-FFF2-40B4-BE49-F238E27FC236}">
                <a16:creationId xmlns:a16="http://schemas.microsoft.com/office/drawing/2014/main" id="{F0B2F60E-634C-4597-9C12-C9022F663F79}"/>
              </a:ext>
            </a:extLst>
          </p:cNvPr>
          <p:cNvSpPr>
            <a:spLocks noGrp="1"/>
          </p:cNvSpPr>
          <p:nvPr>
            <p:ph type="sldNum" sz="quarter" idx="12"/>
          </p:nvPr>
        </p:nvSpPr>
        <p:spPr/>
        <p:txBody>
          <a:bodyPr/>
          <a:lstStyle/>
          <a:p>
            <a:fld id="{676C752E-1030-904C-9DAC-D18E3207C107}" type="slidenum">
              <a:rPr lang="en-US" smtClean="0"/>
              <a:t>17</a:t>
            </a:fld>
            <a:endParaRPr lang="en-US" dirty="0"/>
          </a:p>
        </p:txBody>
      </p:sp>
      <p:pic>
        <p:nvPicPr>
          <p:cNvPr id="8" name="Picture 7">
            <a:extLst>
              <a:ext uri="{FF2B5EF4-FFF2-40B4-BE49-F238E27FC236}">
                <a16:creationId xmlns:a16="http://schemas.microsoft.com/office/drawing/2014/main" id="{77B0CB7C-937B-88C3-58D8-DD2C45F47256}"/>
              </a:ext>
            </a:extLst>
          </p:cNvPr>
          <p:cNvPicPr>
            <a:picLocks noChangeAspect="1"/>
          </p:cNvPicPr>
          <p:nvPr/>
        </p:nvPicPr>
        <p:blipFill>
          <a:blip r:embed="rId3"/>
          <a:stretch>
            <a:fillRect/>
          </a:stretch>
        </p:blipFill>
        <p:spPr>
          <a:xfrm>
            <a:off x="7134161" y="4035983"/>
            <a:ext cx="4911389" cy="2639454"/>
          </a:xfrm>
          <a:prstGeom prst="rect">
            <a:avLst/>
          </a:prstGeom>
        </p:spPr>
      </p:pic>
      <p:sp>
        <p:nvSpPr>
          <p:cNvPr id="3" name="TextBox 2">
            <a:extLst>
              <a:ext uri="{FF2B5EF4-FFF2-40B4-BE49-F238E27FC236}">
                <a16:creationId xmlns:a16="http://schemas.microsoft.com/office/drawing/2014/main" id="{6CB92E88-8C15-5058-6C0D-1D80C5089E34}"/>
              </a:ext>
            </a:extLst>
          </p:cNvPr>
          <p:cNvSpPr txBox="1"/>
          <p:nvPr/>
        </p:nvSpPr>
        <p:spPr>
          <a:xfrm>
            <a:off x="1358283" y="5370990"/>
            <a:ext cx="5715000" cy="646331"/>
          </a:xfrm>
          <a:prstGeom prst="rect">
            <a:avLst/>
          </a:prstGeom>
          <a:noFill/>
        </p:spPr>
        <p:txBody>
          <a:bodyPr wrap="square" rtlCol="0">
            <a:spAutoFit/>
          </a:bodyPr>
          <a:lstStyle/>
          <a:p>
            <a:r>
              <a:rPr lang="en-US" dirty="0"/>
              <a:t>RedSky Company ID and Secret Key will have been automatically added to Control Hub.</a:t>
            </a:r>
          </a:p>
        </p:txBody>
      </p:sp>
    </p:spTree>
    <p:extLst>
      <p:ext uri="{BB962C8B-B14F-4D97-AF65-F5344CB8AC3E}">
        <p14:creationId xmlns:p14="http://schemas.microsoft.com/office/powerpoint/2010/main" val="821935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7442D-8D28-3250-6E73-A59A2AC6F875}"/>
              </a:ext>
            </a:extLst>
          </p:cNvPr>
          <p:cNvSpPr>
            <a:spLocks noGrp="1"/>
          </p:cNvSpPr>
          <p:nvPr>
            <p:ph type="title"/>
          </p:nvPr>
        </p:nvSpPr>
        <p:spPr>
          <a:xfrm>
            <a:off x="381000" y="3140935"/>
            <a:ext cx="11430000" cy="553998"/>
          </a:xfrm>
        </p:spPr>
        <p:txBody>
          <a:bodyPr/>
          <a:lstStyle/>
          <a:p>
            <a:r>
              <a:rPr lang="en-US" dirty="0"/>
              <a:t>Webex App</a:t>
            </a:r>
          </a:p>
        </p:txBody>
      </p:sp>
      <p:sp>
        <p:nvSpPr>
          <p:cNvPr id="3" name="Slide Number Placeholder 2">
            <a:extLst>
              <a:ext uri="{FF2B5EF4-FFF2-40B4-BE49-F238E27FC236}">
                <a16:creationId xmlns:a16="http://schemas.microsoft.com/office/drawing/2014/main" id="{DF5D406E-189E-C0BE-AC2B-2817054E0B79}"/>
              </a:ext>
            </a:extLst>
          </p:cNvPr>
          <p:cNvSpPr>
            <a:spLocks noGrp="1"/>
          </p:cNvSpPr>
          <p:nvPr>
            <p:ph type="sldNum" sz="quarter" idx="10"/>
          </p:nvPr>
        </p:nvSpPr>
        <p:spPr/>
        <p:txBody>
          <a:bodyPr/>
          <a:lstStyle/>
          <a:p>
            <a:fld id="{676C752E-1030-904C-9DAC-D18E3207C107}" type="slidenum">
              <a:rPr lang="en-US" smtClean="0"/>
              <a:pPr/>
              <a:t>18</a:t>
            </a:fld>
            <a:endParaRPr lang="en-US" dirty="0"/>
          </a:p>
        </p:txBody>
      </p:sp>
    </p:spTree>
    <p:extLst>
      <p:ext uri="{BB962C8B-B14F-4D97-AF65-F5344CB8AC3E}">
        <p14:creationId xmlns:p14="http://schemas.microsoft.com/office/powerpoint/2010/main" val="190563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DD68C-0F47-E83E-B80B-5632E968AED1}"/>
              </a:ext>
            </a:extLst>
          </p:cNvPr>
          <p:cNvSpPr>
            <a:spLocks noGrp="1"/>
          </p:cNvSpPr>
          <p:nvPr>
            <p:ph type="title"/>
          </p:nvPr>
        </p:nvSpPr>
        <p:spPr/>
        <p:txBody>
          <a:bodyPr/>
          <a:lstStyle/>
          <a:p>
            <a:r>
              <a:rPr lang="en-US" dirty="0"/>
              <a:t>Webex Prompt for Location</a:t>
            </a:r>
          </a:p>
        </p:txBody>
      </p:sp>
      <p:pic>
        <p:nvPicPr>
          <p:cNvPr id="6" name="Content Placeholder 5">
            <a:extLst>
              <a:ext uri="{FF2B5EF4-FFF2-40B4-BE49-F238E27FC236}">
                <a16:creationId xmlns:a16="http://schemas.microsoft.com/office/drawing/2014/main" id="{CF1EF6FA-14B6-2E34-D462-6DD2700D3659}"/>
              </a:ext>
            </a:extLst>
          </p:cNvPr>
          <p:cNvPicPr>
            <a:picLocks noGrp="1" noChangeAspect="1"/>
          </p:cNvPicPr>
          <p:nvPr>
            <p:ph idx="1"/>
          </p:nvPr>
        </p:nvPicPr>
        <p:blipFill>
          <a:blip r:embed="rId2"/>
          <a:stretch>
            <a:fillRect/>
          </a:stretch>
        </p:blipFill>
        <p:spPr>
          <a:xfrm>
            <a:off x="3066787" y="1465596"/>
            <a:ext cx="6058425" cy="4244708"/>
          </a:xfrm>
        </p:spPr>
      </p:pic>
      <p:sp>
        <p:nvSpPr>
          <p:cNvPr id="4" name="Slide Number Placeholder 3">
            <a:extLst>
              <a:ext uri="{FF2B5EF4-FFF2-40B4-BE49-F238E27FC236}">
                <a16:creationId xmlns:a16="http://schemas.microsoft.com/office/drawing/2014/main" id="{EFC37C8A-EE72-EFAD-9873-BD2B1871A1A2}"/>
              </a:ext>
            </a:extLst>
          </p:cNvPr>
          <p:cNvSpPr>
            <a:spLocks noGrp="1"/>
          </p:cNvSpPr>
          <p:nvPr>
            <p:ph type="sldNum" sz="quarter" idx="12"/>
          </p:nvPr>
        </p:nvSpPr>
        <p:spPr/>
        <p:txBody>
          <a:bodyPr/>
          <a:lstStyle/>
          <a:p>
            <a:fld id="{676C752E-1030-904C-9DAC-D18E3207C107}" type="slidenum">
              <a:rPr lang="en-US" smtClean="0"/>
              <a:t>19</a:t>
            </a:fld>
            <a:endParaRPr lang="en-US" dirty="0"/>
          </a:p>
        </p:txBody>
      </p:sp>
      <p:sp>
        <p:nvSpPr>
          <p:cNvPr id="3" name="TextBox 2">
            <a:extLst>
              <a:ext uri="{FF2B5EF4-FFF2-40B4-BE49-F238E27FC236}">
                <a16:creationId xmlns:a16="http://schemas.microsoft.com/office/drawing/2014/main" id="{15119846-C478-0DC6-252C-4A9F8A63C037}"/>
              </a:ext>
            </a:extLst>
          </p:cNvPr>
          <p:cNvSpPr txBox="1"/>
          <p:nvPr/>
        </p:nvSpPr>
        <p:spPr>
          <a:xfrm>
            <a:off x="1217394" y="5916923"/>
            <a:ext cx="10721846" cy="369332"/>
          </a:xfrm>
          <a:prstGeom prst="rect">
            <a:avLst/>
          </a:prstGeom>
          <a:noFill/>
        </p:spPr>
        <p:txBody>
          <a:bodyPr wrap="none" rtlCol="0">
            <a:spAutoFit/>
          </a:bodyPr>
          <a:lstStyle/>
          <a:p>
            <a:r>
              <a:rPr lang="en-US" dirty="0"/>
              <a:t>If your Webex app is in an unknown location, you will now be prompted to set your emergency address.</a:t>
            </a:r>
          </a:p>
        </p:txBody>
      </p:sp>
    </p:spTree>
    <p:extLst>
      <p:ext uri="{BB962C8B-B14F-4D97-AF65-F5344CB8AC3E}">
        <p14:creationId xmlns:p14="http://schemas.microsoft.com/office/powerpoint/2010/main" val="7739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39666-7451-D085-5EE1-1D0D15B96839}"/>
              </a:ext>
            </a:extLst>
          </p:cNvPr>
          <p:cNvSpPr>
            <a:spLocks noGrp="1"/>
          </p:cNvSpPr>
          <p:nvPr>
            <p:ph type="title"/>
          </p:nvPr>
        </p:nvSpPr>
        <p:spPr/>
        <p:txBody>
          <a:bodyPr/>
          <a:lstStyle/>
          <a:p>
            <a:r>
              <a:rPr lang="en-US" dirty="0"/>
              <a:t>Set Up Emergency Call Settings</a:t>
            </a:r>
          </a:p>
        </p:txBody>
      </p:sp>
      <p:sp>
        <p:nvSpPr>
          <p:cNvPr id="4" name="Slide Number Placeholder 3">
            <a:extLst>
              <a:ext uri="{FF2B5EF4-FFF2-40B4-BE49-F238E27FC236}">
                <a16:creationId xmlns:a16="http://schemas.microsoft.com/office/drawing/2014/main" id="{B7360578-85F7-17A4-F463-3CA2E26EAC02}"/>
              </a:ext>
            </a:extLst>
          </p:cNvPr>
          <p:cNvSpPr>
            <a:spLocks noGrp="1"/>
          </p:cNvSpPr>
          <p:nvPr>
            <p:ph type="sldNum" sz="quarter" idx="12"/>
          </p:nvPr>
        </p:nvSpPr>
        <p:spPr/>
        <p:txBody>
          <a:bodyPr/>
          <a:lstStyle/>
          <a:p>
            <a:fld id="{676C752E-1030-904C-9DAC-D18E3207C107}" type="slidenum">
              <a:rPr lang="en-US" smtClean="0"/>
              <a:t>2</a:t>
            </a:fld>
            <a:endParaRPr lang="en-US" dirty="0"/>
          </a:p>
        </p:txBody>
      </p:sp>
      <p:pic>
        <p:nvPicPr>
          <p:cNvPr id="6" name="Picture 5">
            <a:extLst>
              <a:ext uri="{FF2B5EF4-FFF2-40B4-BE49-F238E27FC236}">
                <a16:creationId xmlns:a16="http://schemas.microsoft.com/office/drawing/2014/main" id="{DA5F0E0C-2E98-29F4-C001-84061AA5FD0D}"/>
              </a:ext>
            </a:extLst>
          </p:cNvPr>
          <p:cNvPicPr>
            <a:picLocks noChangeAspect="1"/>
          </p:cNvPicPr>
          <p:nvPr/>
        </p:nvPicPr>
        <p:blipFill>
          <a:blip r:embed="rId2"/>
          <a:stretch>
            <a:fillRect/>
          </a:stretch>
        </p:blipFill>
        <p:spPr>
          <a:xfrm>
            <a:off x="741872" y="1102583"/>
            <a:ext cx="10032520" cy="5141259"/>
          </a:xfrm>
          <a:prstGeom prst="rect">
            <a:avLst/>
          </a:prstGeom>
        </p:spPr>
      </p:pic>
      <p:sp>
        <p:nvSpPr>
          <p:cNvPr id="3" name="TextBox 2">
            <a:extLst>
              <a:ext uri="{FF2B5EF4-FFF2-40B4-BE49-F238E27FC236}">
                <a16:creationId xmlns:a16="http://schemas.microsoft.com/office/drawing/2014/main" id="{9EC1B188-A70C-8C0E-099D-494AF9542612}"/>
              </a:ext>
            </a:extLst>
          </p:cNvPr>
          <p:cNvSpPr txBox="1"/>
          <p:nvPr/>
        </p:nvSpPr>
        <p:spPr>
          <a:xfrm>
            <a:off x="1820173" y="6243842"/>
            <a:ext cx="9353907" cy="369332"/>
          </a:xfrm>
          <a:prstGeom prst="rect">
            <a:avLst/>
          </a:prstGeom>
          <a:noFill/>
        </p:spPr>
        <p:txBody>
          <a:bodyPr wrap="none" rtlCol="0">
            <a:spAutoFit/>
          </a:bodyPr>
          <a:lstStyle/>
          <a:p>
            <a:r>
              <a:rPr lang="en-US" dirty="0"/>
              <a:t>To get started, click Set up emergency call settings from the Control Hub Overview screen</a:t>
            </a:r>
          </a:p>
        </p:txBody>
      </p:sp>
    </p:spTree>
    <p:extLst>
      <p:ext uri="{BB962C8B-B14F-4D97-AF65-F5344CB8AC3E}">
        <p14:creationId xmlns:p14="http://schemas.microsoft.com/office/powerpoint/2010/main" val="3418611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CD53D-EAB9-1A2D-EDE2-3592DDE3FB12}"/>
              </a:ext>
            </a:extLst>
          </p:cNvPr>
          <p:cNvSpPr>
            <a:spLocks noGrp="1"/>
          </p:cNvSpPr>
          <p:nvPr>
            <p:ph type="title"/>
          </p:nvPr>
        </p:nvSpPr>
        <p:spPr/>
        <p:txBody>
          <a:bodyPr/>
          <a:lstStyle/>
          <a:p>
            <a:r>
              <a:rPr lang="en-US" dirty="0"/>
              <a:t>Add Location Screen</a:t>
            </a:r>
          </a:p>
        </p:txBody>
      </p:sp>
      <p:pic>
        <p:nvPicPr>
          <p:cNvPr id="6" name="Content Placeholder 5">
            <a:extLst>
              <a:ext uri="{FF2B5EF4-FFF2-40B4-BE49-F238E27FC236}">
                <a16:creationId xmlns:a16="http://schemas.microsoft.com/office/drawing/2014/main" id="{6267DFDA-5F06-DBCD-D7EA-74D39E19C3B1}"/>
              </a:ext>
            </a:extLst>
          </p:cNvPr>
          <p:cNvPicPr>
            <a:picLocks noGrp="1" noChangeAspect="1"/>
          </p:cNvPicPr>
          <p:nvPr>
            <p:ph idx="1"/>
          </p:nvPr>
        </p:nvPicPr>
        <p:blipFill>
          <a:blip r:embed="rId2"/>
          <a:stretch>
            <a:fillRect/>
          </a:stretch>
        </p:blipFill>
        <p:spPr>
          <a:xfrm>
            <a:off x="4643943" y="1193436"/>
            <a:ext cx="2904114" cy="5032375"/>
          </a:xfrm>
        </p:spPr>
      </p:pic>
      <p:sp>
        <p:nvSpPr>
          <p:cNvPr id="4" name="Slide Number Placeholder 3">
            <a:extLst>
              <a:ext uri="{FF2B5EF4-FFF2-40B4-BE49-F238E27FC236}">
                <a16:creationId xmlns:a16="http://schemas.microsoft.com/office/drawing/2014/main" id="{664FCA95-9353-63E9-8304-0B9FB621C6A0}"/>
              </a:ext>
            </a:extLst>
          </p:cNvPr>
          <p:cNvSpPr>
            <a:spLocks noGrp="1"/>
          </p:cNvSpPr>
          <p:nvPr>
            <p:ph type="sldNum" sz="quarter" idx="12"/>
          </p:nvPr>
        </p:nvSpPr>
        <p:spPr/>
        <p:txBody>
          <a:bodyPr/>
          <a:lstStyle/>
          <a:p>
            <a:fld id="{676C752E-1030-904C-9DAC-D18E3207C107}" type="slidenum">
              <a:rPr lang="en-US" smtClean="0"/>
              <a:t>20</a:t>
            </a:fld>
            <a:endParaRPr lang="en-US" dirty="0"/>
          </a:p>
        </p:txBody>
      </p:sp>
    </p:spTree>
    <p:extLst>
      <p:ext uri="{BB962C8B-B14F-4D97-AF65-F5344CB8AC3E}">
        <p14:creationId xmlns:p14="http://schemas.microsoft.com/office/powerpoint/2010/main" val="2609673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89639-3114-0E6D-A746-264E34205679}"/>
              </a:ext>
            </a:extLst>
          </p:cNvPr>
          <p:cNvSpPr>
            <a:spLocks noGrp="1"/>
          </p:cNvSpPr>
          <p:nvPr>
            <p:ph type="title"/>
          </p:nvPr>
        </p:nvSpPr>
        <p:spPr/>
        <p:txBody>
          <a:bodyPr/>
          <a:lstStyle/>
          <a:p>
            <a:r>
              <a:rPr lang="en-US" dirty="0"/>
              <a:t>Add Location cont.</a:t>
            </a:r>
          </a:p>
        </p:txBody>
      </p:sp>
      <p:pic>
        <p:nvPicPr>
          <p:cNvPr id="6" name="Content Placeholder 5">
            <a:extLst>
              <a:ext uri="{FF2B5EF4-FFF2-40B4-BE49-F238E27FC236}">
                <a16:creationId xmlns:a16="http://schemas.microsoft.com/office/drawing/2014/main" id="{8BB9458E-CC02-5CE1-74EF-CF9BFDFE6C5E}"/>
              </a:ext>
            </a:extLst>
          </p:cNvPr>
          <p:cNvPicPr>
            <a:picLocks noGrp="1" noChangeAspect="1"/>
          </p:cNvPicPr>
          <p:nvPr>
            <p:ph idx="1"/>
          </p:nvPr>
        </p:nvPicPr>
        <p:blipFill>
          <a:blip r:embed="rId2"/>
          <a:stretch>
            <a:fillRect/>
          </a:stretch>
        </p:blipFill>
        <p:spPr>
          <a:xfrm>
            <a:off x="4663819" y="1444625"/>
            <a:ext cx="2864361" cy="5032375"/>
          </a:xfrm>
        </p:spPr>
      </p:pic>
      <p:sp>
        <p:nvSpPr>
          <p:cNvPr id="4" name="Slide Number Placeholder 3">
            <a:extLst>
              <a:ext uri="{FF2B5EF4-FFF2-40B4-BE49-F238E27FC236}">
                <a16:creationId xmlns:a16="http://schemas.microsoft.com/office/drawing/2014/main" id="{1EE8A7F1-06A9-C71F-96CF-51152B320776}"/>
              </a:ext>
            </a:extLst>
          </p:cNvPr>
          <p:cNvSpPr>
            <a:spLocks noGrp="1"/>
          </p:cNvSpPr>
          <p:nvPr>
            <p:ph type="sldNum" sz="quarter" idx="12"/>
          </p:nvPr>
        </p:nvSpPr>
        <p:spPr/>
        <p:txBody>
          <a:bodyPr/>
          <a:lstStyle/>
          <a:p>
            <a:fld id="{676C752E-1030-904C-9DAC-D18E3207C107}" type="slidenum">
              <a:rPr lang="en-US" smtClean="0"/>
              <a:t>21</a:t>
            </a:fld>
            <a:endParaRPr lang="en-US" dirty="0"/>
          </a:p>
        </p:txBody>
      </p:sp>
    </p:spTree>
    <p:extLst>
      <p:ext uri="{BB962C8B-B14F-4D97-AF65-F5344CB8AC3E}">
        <p14:creationId xmlns:p14="http://schemas.microsoft.com/office/powerpoint/2010/main" val="1190689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8E580-CE65-FCB0-60A8-75C4FE6B77E5}"/>
              </a:ext>
            </a:extLst>
          </p:cNvPr>
          <p:cNvSpPr>
            <a:spLocks noGrp="1"/>
          </p:cNvSpPr>
          <p:nvPr>
            <p:ph type="title"/>
          </p:nvPr>
        </p:nvSpPr>
        <p:spPr/>
        <p:txBody>
          <a:bodyPr/>
          <a:lstStyle/>
          <a:p>
            <a:r>
              <a:rPr lang="en-US" dirty="0"/>
              <a:t>E911 Location Confirmed</a:t>
            </a:r>
          </a:p>
        </p:txBody>
      </p:sp>
      <p:pic>
        <p:nvPicPr>
          <p:cNvPr id="6" name="Content Placeholder 5">
            <a:extLst>
              <a:ext uri="{FF2B5EF4-FFF2-40B4-BE49-F238E27FC236}">
                <a16:creationId xmlns:a16="http://schemas.microsoft.com/office/drawing/2014/main" id="{52593980-579E-8A37-036A-4AA599DBB09F}"/>
              </a:ext>
            </a:extLst>
          </p:cNvPr>
          <p:cNvPicPr>
            <a:picLocks noGrp="1" noChangeAspect="1"/>
          </p:cNvPicPr>
          <p:nvPr>
            <p:ph idx="1"/>
          </p:nvPr>
        </p:nvPicPr>
        <p:blipFill>
          <a:blip r:embed="rId2"/>
          <a:stretch>
            <a:fillRect/>
          </a:stretch>
        </p:blipFill>
        <p:spPr>
          <a:xfrm>
            <a:off x="1886091" y="1444625"/>
            <a:ext cx="8419818" cy="5032375"/>
          </a:xfrm>
        </p:spPr>
      </p:pic>
      <p:sp>
        <p:nvSpPr>
          <p:cNvPr id="4" name="Slide Number Placeholder 3">
            <a:extLst>
              <a:ext uri="{FF2B5EF4-FFF2-40B4-BE49-F238E27FC236}">
                <a16:creationId xmlns:a16="http://schemas.microsoft.com/office/drawing/2014/main" id="{9BE65626-E7EA-B181-FBBF-C7C9836D248C}"/>
              </a:ext>
            </a:extLst>
          </p:cNvPr>
          <p:cNvSpPr>
            <a:spLocks noGrp="1"/>
          </p:cNvSpPr>
          <p:nvPr>
            <p:ph type="sldNum" sz="quarter" idx="12"/>
          </p:nvPr>
        </p:nvSpPr>
        <p:spPr/>
        <p:txBody>
          <a:bodyPr/>
          <a:lstStyle/>
          <a:p>
            <a:fld id="{676C752E-1030-904C-9DAC-D18E3207C107}" type="slidenum">
              <a:rPr lang="en-US" smtClean="0"/>
              <a:t>22</a:t>
            </a:fld>
            <a:endParaRPr lang="en-US" dirty="0"/>
          </a:p>
        </p:txBody>
      </p:sp>
      <p:sp>
        <p:nvSpPr>
          <p:cNvPr id="7" name="Rectangle 6">
            <a:extLst>
              <a:ext uri="{FF2B5EF4-FFF2-40B4-BE49-F238E27FC236}">
                <a16:creationId xmlns:a16="http://schemas.microsoft.com/office/drawing/2014/main" id="{709C8569-B764-667C-B3FF-87E587EE1205}"/>
              </a:ext>
            </a:extLst>
          </p:cNvPr>
          <p:cNvSpPr/>
          <p:nvPr/>
        </p:nvSpPr>
        <p:spPr>
          <a:xfrm>
            <a:off x="2794958" y="6133381"/>
            <a:ext cx="914400" cy="3594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894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D068E-E07C-6FFA-D543-E19F3990AE7A}"/>
              </a:ext>
            </a:extLst>
          </p:cNvPr>
          <p:cNvSpPr>
            <a:spLocks noGrp="1"/>
          </p:cNvSpPr>
          <p:nvPr>
            <p:ph type="title"/>
          </p:nvPr>
        </p:nvSpPr>
        <p:spPr>
          <a:xfrm>
            <a:off x="381000" y="3140935"/>
            <a:ext cx="11430000" cy="553998"/>
          </a:xfrm>
        </p:spPr>
        <p:txBody>
          <a:bodyPr/>
          <a:lstStyle/>
          <a:p>
            <a:r>
              <a:rPr lang="en-US" dirty="0"/>
              <a:t>Verify RedSky portal</a:t>
            </a:r>
          </a:p>
        </p:txBody>
      </p:sp>
      <p:sp>
        <p:nvSpPr>
          <p:cNvPr id="3" name="Slide Number Placeholder 2">
            <a:extLst>
              <a:ext uri="{FF2B5EF4-FFF2-40B4-BE49-F238E27FC236}">
                <a16:creationId xmlns:a16="http://schemas.microsoft.com/office/drawing/2014/main" id="{18183B59-0C86-01AB-F559-5586F222FB24}"/>
              </a:ext>
            </a:extLst>
          </p:cNvPr>
          <p:cNvSpPr>
            <a:spLocks noGrp="1"/>
          </p:cNvSpPr>
          <p:nvPr>
            <p:ph type="sldNum" sz="quarter" idx="10"/>
          </p:nvPr>
        </p:nvSpPr>
        <p:spPr/>
        <p:txBody>
          <a:bodyPr/>
          <a:lstStyle/>
          <a:p>
            <a:fld id="{676C752E-1030-904C-9DAC-D18E3207C107}" type="slidenum">
              <a:rPr lang="en-US" smtClean="0"/>
              <a:pPr/>
              <a:t>23</a:t>
            </a:fld>
            <a:endParaRPr lang="en-US" dirty="0"/>
          </a:p>
        </p:txBody>
      </p:sp>
    </p:spTree>
    <p:extLst>
      <p:ext uri="{BB962C8B-B14F-4D97-AF65-F5344CB8AC3E}">
        <p14:creationId xmlns:p14="http://schemas.microsoft.com/office/powerpoint/2010/main" val="3228418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D71C5-4BA7-987E-AD6C-8A67C4233200}"/>
              </a:ext>
            </a:extLst>
          </p:cNvPr>
          <p:cNvSpPr>
            <a:spLocks noGrp="1"/>
          </p:cNvSpPr>
          <p:nvPr>
            <p:ph type="title"/>
          </p:nvPr>
        </p:nvSpPr>
        <p:spPr/>
        <p:txBody>
          <a:bodyPr/>
          <a:lstStyle/>
          <a:p>
            <a:r>
              <a:rPr lang="en-US" dirty="0"/>
              <a:t>Location Synced to RedSky</a:t>
            </a:r>
          </a:p>
        </p:txBody>
      </p:sp>
      <p:pic>
        <p:nvPicPr>
          <p:cNvPr id="6" name="Content Placeholder 5">
            <a:extLst>
              <a:ext uri="{FF2B5EF4-FFF2-40B4-BE49-F238E27FC236}">
                <a16:creationId xmlns:a16="http://schemas.microsoft.com/office/drawing/2014/main" id="{ACD85194-7AFA-849D-A4EA-570BF5EC8D30}"/>
              </a:ext>
            </a:extLst>
          </p:cNvPr>
          <p:cNvPicPr>
            <a:picLocks noGrp="1" noChangeAspect="1"/>
          </p:cNvPicPr>
          <p:nvPr>
            <p:ph idx="1"/>
          </p:nvPr>
        </p:nvPicPr>
        <p:blipFill>
          <a:blip r:embed="rId2"/>
          <a:stretch>
            <a:fillRect/>
          </a:stretch>
        </p:blipFill>
        <p:spPr>
          <a:xfrm>
            <a:off x="381000" y="1107563"/>
            <a:ext cx="11430000" cy="4642873"/>
          </a:xfrm>
        </p:spPr>
      </p:pic>
      <p:sp>
        <p:nvSpPr>
          <p:cNvPr id="4" name="Slide Number Placeholder 3">
            <a:extLst>
              <a:ext uri="{FF2B5EF4-FFF2-40B4-BE49-F238E27FC236}">
                <a16:creationId xmlns:a16="http://schemas.microsoft.com/office/drawing/2014/main" id="{FE9DCB1D-3B76-7E29-B5F3-8480D6C9A981}"/>
              </a:ext>
            </a:extLst>
          </p:cNvPr>
          <p:cNvSpPr>
            <a:spLocks noGrp="1"/>
          </p:cNvSpPr>
          <p:nvPr>
            <p:ph type="sldNum" sz="quarter" idx="12"/>
          </p:nvPr>
        </p:nvSpPr>
        <p:spPr/>
        <p:txBody>
          <a:bodyPr/>
          <a:lstStyle/>
          <a:p>
            <a:fld id="{676C752E-1030-904C-9DAC-D18E3207C107}" type="slidenum">
              <a:rPr lang="en-US" smtClean="0"/>
              <a:t>24</a:t>
            </a:fld>
            <a:endParaRPr lang="en-US" dirty="0"/>
          </a:p>
        </p:txBody>
      </p:sp>
      <p:sp>
        <p:nvSpPr>
          <p:cNvPr id="3" name="TextBox 2">
            <a:extLst>
              <a:ext uri="{FF2B5EF4-FFF2-40B4-BE49-F238E27FC236}">
                <a16:creationId xmlns:a16="http://schemas.microsoft.com/office/drawing/2014/main" id="{F18B47A3-AD31-DF99-D236-EAF840176D75}"/>
              </a:ext>
            </a:extLst>
          </p:cNvPr>
          <p:cNvSpPr txBox="1"/>
          <p:nvPr/>
        </p:nvSpPr>
        <p:spPr>
          <a:xfrm>
            <a:off x="381000" y="5923001"/>
            <a:ext cx="11648243" cy="646331"/>
          </a:xfrm>
          <a:prstGeom prst="rect">
            <a:avLst/>
          </a:prstGeom>
          <a:noFill/>
        </p:spPr>
        <p:txBody>
          <a:bodyPr wrap="square" rtlCol="0">
            <a:spAutoFit/>
          </a:bodyPr>
          <a:lstStyle/>
          <a:p>
            <a:r>
              <a:rPr lang="en-US" dirty="0"/>
              <a:t>Navigate to Configuration &gt; Users to view your Webex user. Expand the user and click the Devices tab to view your location.</a:t>
            </a:r>
          </a:p>
        </p:txBody>
      </p:sp>
    </p:spTree>
    <p:extLst>
      <p:ext uri="{BB962C8B-B14F-4D97-AF65-F5344CB8AC3E}">
        <p14:creationId xmlns:p14="http://schemas.microsoft.com/office/powerpoint/2010/main" val="2008794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93CC3-F206-80C9-41C7-63245B81A421}"/>
              </a:ext>
            </a:extLst>
          </p:cNvPr>
          <p:cNvSpPr>
            <a:spLocks noGrp="1"/>
          </p:cNvSpPr>
          <p:nvPr>
            <p:ph type="title"/>
          </p:nvPr>
        </p:nvSpPr>
        <p:spPr/>
        <p:txBody>
          <a:bodyPr/>
          <a:lstStyle/>
          <a:p>
            <a:r>
              <a:rPr lang="en-US" dirty="0"/>
              <a:t>View MPP Phones</a:t>
            </a:r>
          </a:p>
        </p:txBody>
      </p:sp>
      <p:pic>
        <p:nvPicPr>
          <p:cNvPr id="6" name="Content Placeholder 5">
            <a:extLst>
              <a:ext uri="{FF2B5EF4-FFF2-40B4-BE49-F238E27FC236}">
                <a16:creationId xmlns:a16="http://schemas.microsoft.com/office/drawing/2014/main" id="{FADC1B3C-7C23-0007-1ECD-96A2DEF095EB}"/>
              </a:ext>
            </a:extLst>
          </p:cNvPr>
          <p:cNvPicPr>
            <a:picLocks noGrp="1" noChangeAspect="1"/>
          </p:cNvPicPr>
          <p:nvPr>
            <p:ph idx="1"/>
          </p:nvPr>
        </p:nvPicPr>
        <p:blipFill>
          <a:blip r:embed="rId2"/>
          <a:stretch>
            <a:fillRect/>
          </a:stretch>
        </p:blipFill>
        <p:spPr>
          <a:xfrm>
            <a:off x="381000" y="1346466"/>
            <a:ext cx="11430000" cy="4165068"/>
          </a:xfrm>
        </p:spPr>
      </p:pic>
      <p:sp>
        <p:nvSpPr>
          <p:cNvPr id="4" name="Slide Number Placeholder 3">
            <a:extLst>
              <a:ext uri="{FF2B5EF4-FFF2-40B4-BE49-F238E27FC236}">
                <a16:creationId xmlns:a16="http://schemas.microsoft.com/office/drawing/2014/main" id="{F715C350-5C93-F46E-32CF-DB1610EB0153}"/>
              </a:ext>
            </a:extLst>
          </p:cNvPr>
          <p:cNvSpPr>
            <a:spLocks noGrp="1"/>
          </p:cNvSpPr>
          <p:nvPr>
            <p:ph type="sldNum" sz="quarter" idx="12"/>
          </p:nvPr>
        </p:nvSpPr>
        <p:spPr/>
        <p:txBody>
          <a:bodyPr/>
          <a:lstStyle/>
          <a:p>
            <a:fld id="{676C752E-1030-904C-9DAC-D18E3207C107}" type="slidenum">
              <a:rPr lang="en-US" smtClean="0"/>
              <a:t>25</a:t>
            </a:fld>
            <a:endParaRPr lang="en-US" dirty="0"/>
          </a:p>
        </p:txBody>
      </p:sp>
      <p:sp>
        <p:nvSpPr>
          <p:cNvPr id="7" name="TextBox 6">
            <a:extLst>
              <a:ext uri="{FF2B5EF4-FFF2-40B4-BE49-F238E27FC236}">
                <a16:creationId xmlns:a16="http://schemas.microsoft.com/office/drawing/2014/main" id="{84CE3259-CCF5-F8F6-AB35-398F43D7BED0}"/>
              </a:ext>
            </a:extLst>
          </p:cNvPr>
          <p:cNvSpPr txBox="1"/>
          <p:nvPr/>
        </p:nvSpPr>
        <p:spPr>
          <a:xfrm>
            <a:off x="1528313" y="5639964"/>
            <a:ext cx="9135373" cy="923330"/>
          </a:xfrm>
          <a:prstGeom prst="rect">
            <a:avLst/>
          </a:prstGeom>
          <a:noFill/>
        </p:spPr>
        <p:txBody>
          <a:bodyPr wrap="square" rtlCol="0">
            <a:spAutoFit/>
          </a:bodyPr>
          <a:lstStyle/>
          <a:p>
            <a:r>
              <a:rPr lang="en-US" dirty="0"/>
              <a:t>MPP Phones will display under Monitoring &gt; HELD Devices. If the phone has a location it will display, and show how it was found (IP, LLDP, BSSID, MAC). If the phone has no location, it will be highlighted in red. </a:t>
            </a:r>
          </a:p>
        </p:txBody>
      </p:sp>
    </p:spTree>
    <p:extLst>
      <p:ext uri="{BB962C8B-B14F-4D97-AF65-F5344CB8AC3E}">
        <p14:creationId xmlns:p14="http://schemas.microsoft.com/office/powerpoint/2010/main" val="373734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B7D14-730E-C773-AB0B-46D5C74C258A}"/>
              </a:ext>
            </a:extLst>
          </p:cNvPr>
          <p:cNvSpPr>
            <a:spLocks noGrp="1"/>
          </p:cNvSpPr>
          <p:nvPr>
            <p:ph type="title"/>
          </p:nvPr>
        </p:nvSpPr>
        <p:spPr/>
        <p:txBody>
          <a:bodyPr/>
          <a:lstStyle/>
          <a:p>
            <a:r>
              <a:rPr lang="en-US" dirty="0"/>
              <a:t>933 Test Call</a:t>
            </a:r>
          </a:p>
        </p:txBody>
      </p:sp>
      <p:pic>
        <p:nvPicPr>
          <p:cNvPr id="6" name="Content Placeholder 5">
            <a:extLst>
              <a:ext uri="{FF2B5EF4-FFF2-40B4-BE49-F238E27FC236}">
                <a16:creationId xmlns:a16="http://schemas.microsoft.com/office/drawing/2014/main" id="{5597BE7D-D2D0-D908-D380-CE95908D73F3}"/>
              </a:ext>
            </a:extLst>
          </p:cNvPr>
          <p:cNvPicPr>
            <a:picLocks noGrp="1" noChangeAspect="1"/>
          </p:cNvPicPr>
          <p:nvPr>
            <p:ph idx="1"/>
          </p:nvPr>
        </p:nvPicPr>
        <p:blipFill>
          <a:blip r:embed="rId2"/>
          <a:stretch>
            <a:fillRect/>
          </a:stretch>
        </p:blipFill>
        <p:spPr>
          <a:xfrm>
            <a:off x="381000" y="964870"/>
            <a:ext cx="11430000" cy="4334275"/>
          </a:xfrm>
        </p:spPr>
      </p:pic>
      <p:sp>
        <p:nvSpPr>
          <p:cNvPr id="4" name="Slide Number Placeholder 3">
            <a:extLst>
              <a:ext uri="{FF2B5EF4-FFF2-40B4-BE49-F238E27FC236}">
                <a16:creationId xmlns:a16="http://schemas.microsoft.com/office/drawing/2014/main" id="{A6C089F4-8579-14BB-FFC5-7D11BF3F798D}"/>
              </a:ext>
            </a:extLst>
          </p:cNvPr>
          <p:cNvSpPr>
            <a:spLocks noGrp="1"/>
          </p:cNvSpPr>
          <p:nvPr>
            <p:ph type="sldNum" sz="quarter" idx="12"/>
          </p:nvPr>
        </p:nvSpPr>
        <p:spPr/>
        <p:txBody>
          <a:bodyPr/>
          <a:lstStyle/>
          <a:p>
            <a:fld id="{676C752E-1030-904C-9DAC-D18E3207C107}" type="slidenum">
              <a:rPr lang="en-US" smtClean="0"/>
              <a:t>26</a:t>
            </a:fld>
            <a:endParaRPr lang="en-US" dirty="0"/>
          </a:p>
        </p:txBody>
      </p:sp>
      <p:pic>
        <p:nvPicPr>
          <p:cNvPr id="8" name="Picture 7">
            <a:extLst>
              <a:ext uri="{FF2B5EF4-FFF2-40B4-BE49-F238E27FC236}">
                <a16:creationId xmlns:a16="http://schemas.microsoft.com/office/drawing/2014/main" id="{7FDF5FA7-4333-5C11-F27D-B8A4B9A51BD2}"/>
              </a:ext>
            </a:extLst>
          </p:cNvPr>
          <p:cNvPicPr>
            <a:picLocks noChangeAspect="1"/>
          </p:cNvPicPr>
          <p:nvPr/>
        </p:nvPicPr>
        <p:blipFill>
          <a:blip r:embed="rId3"/>
          <a:stretch>
            <a:fillRect/>
          </a:stretch>
        </p:blipFill>
        <p:spPr>
          <a:xfrm>
            <a:off x="6608260" y="3177888"/>
            <a:ext cx="5082980" cy="3314987"/>
          </a:xfrm>
          <a:prstGeom prst="rect">
            <a:avLst/>
          </a:prstGeom>
          <a:ln>
            <a:noFill/>
          </a:ln>
          <a:effectLst>
            <a:outerShdw blurRad="190500" algn="tl" rotWithShape="0">
              <a:srgbClr val="000000">
                <a:alpha val="70000"/>
              </a:srgbClr>
            </a:outerShdw>
          </a:effectLst>
        </p:spPr>
      </p:pic>
      <p:sp>
        <p:nvSpPr>
          <p:cNvPr id="3" name="TextBox 2">
            <a:extLst>
              <a:ext uri="{FF2B5EF4-FFF2-40B4-BE49-F238E27FC236}">
                <a16:creationId xmlns:a16="http://schemas.microsoft.com/office/drawing/2014/main" id="{A5611D40-4F57-8275-F202-191099E1D902}"/>
              </a:ext>
            </a:extLst>
          </p:cNvPr>
          <p:cNvSpPr txBox="1"/>
          <p:nvPr/>
        </p:nvSpPr>
        <p:spPr>
          <a:xfrm>
            <a:off x="1151841" y="5434345"/>
            <a:ext cx="4685579" cy="923330"/>
          </a:xfrm>
          <a:prstGeom prst="rect">
            <a:avLst/>
          </a:prstGeom>
          <a:noFill/>
        </p:spPr>
        <p:txBody>
          <a:bodyPr wrap="square" rtlCol="0">
            <a:spAutoFit/>
          </a:bodyPr>
          <a:lstStyle/>
          <a:p>
            <a:r>
              <a:rPr lang="en-US" dirty="0"/>
              <a:t>Place a 933 call. The call should log under Monitoring &gt; Call History. Any 933 alerts you configured should trigger also.</a:t>
            </a:r>
          </a:p>
        </p:txBody>
      </p:sp>
    </p:spTree>
    <p:extLst>
      <p:ext uri="{BB962C8B-B14F-4D97-AF65-F5344CB8AC3E}">
        <p14:creationId xmlns:p14="http://schemas.microsoft.com/office/powerpoint/2010/main" val="3148307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2F62A-9577-6042-39C8-44EBC123223E}"/>
              </a:ext>
            </a:extLst>
          </p:cNvPr>
          <p:cNvSpPr>
            <a:spLocks noGrp="1"/>
          </p:cNvSpPr>
          <p:nvPr>
            <p:ph type="title"/>
          </p:nvPr>
        </p:nvSpPr>
        <p:spPr>
          <a:xfrm>
            <a:off x="838200" y="365126"/>
            <a:ext cx="10515600" cy="623166"/>
          </a:xfrm>
        </p:spPr>
        <p:txBody>
          <a:bodyPr>
            <a:normAutofit/>
          </a:bodyPr>
          <a:lstStyle/>
          <a:p>
            <a:r>
              <a:rPr lang="en-US" sz="2800" dirty="0"/>
              <a:t>RedSky Account Setup - Specify Admin and Partner’s Org ID</a:t>
            </a:r>
          </a:p>
        </p:txBody>
      </p:sp>
      <p:pic>
        <p:nvPicPr>
          <p:cNvPr id="4" name="Picture 3">
            <a:extLst>
              <a:ext uri="{FF2B5EF4-FFF2-40B4-BE49-F238E27FC236}">
                <a16:creationId xmlns:a16="http://schemas.microsoft.com/office/drawing/2014/main" id="{BED7F31F-60E2-EEE6-F983-67FA8356F2A7}"/>
              </a:ext>
            </a:extLst>
          </p:cNvPr>
          <p:cNvPicPr>
            <a:picLocks noChangeAspect="1"/>
          </p:cNvPicPr>
          <p:nvPr/>
        </p:nvPicPr>
        <p:blipFill>
          <a:blip r:embed="rId2"/>
          <a:stretch>
            <a:fillRect/>
          </a:stretch>
        </p:blipFill>
        <p:spPr>
          <a:xfrm>
            <a:off x="746185" y="1349162"/>
            <a:ext cx="10699630" cy="4853949"/>
          </a:xfrm>
          <a:prstGeom prst="rect">
            <a:avLst/>
          </a:prstGeom>
        </p:spPr>
      </p:pic>
      <p:sp>
        <p:nvSpPr>
          <p:cNvPr id="9" name="TextBox 8">
            <a:extLst>
              <a:ext uri="{FF2B5EF4-FFF2-40B4-BE49-F238E27FC236}">
                <a16:creationId xmlns:a16="http://schemas.microsoft.com/office/drawing/2014/main" id="{B71E5F5E-0950-CC61-7C6F-6664A1CAA4AF}"/>
              </a:ext>
            </a:extLst>
          </p:cNvPr>
          <p:cNvSpPr txBox="1"/>
          <p:nvPr/>
        </p:nvSpPr>
        <p:spPr>
          <a:xfrm>
            <a:off x="519503" y="5941903"/>
            <a:ext cx="11491985" cy="646331"/>
          </a:xfrm>
          <a:prstGeom prst="rect">
            <a:avLst/>
          </a:prstGeom>
          <a:noFill/>
        </p:spPr>
        <p:txBody>
          <a:bodyPr wrap="square" rtlCol="0">
            <a:spAutoFit/>
          </a:bodyPr>
          <a:lstStyle/>
          <a:p>
            <a:r>
              <a:rPr lang="en-US" dirty="0"/>
              <a:t>Select Create new account. This will create an Org in RedSky Horizon Mobility, under the Partner tenant, and create an Admin account</a:t>
            </a:r>
          </a:p>
        </p:txBody>
      </p:sp>
    </p:spTree>
    <p:extLst>
      <p:ext uri="{BB962C8B-B14F-4D97-AF65-F5344CB8AC3E}">
        <p14:creationId xmlns:p14="http://schemas.microsoft.com/office/powerpoint/2010/main" val="3585583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A1C65-A9B6-FBEB-C88A-D594C7F7803E}"/>
              </a:ext>
            </a:extLst>
          </p:cNvPr>
          <p:cNvSpPr>
            <a:spLocks noGrp="1"/>
          </p:cNvSpPr>
          <p:nvPr>
            <p:ph type="title"/>
          </p:nvPr>
        </p:nvSpPr>
        <p:spPr/>
        <p:txBody>
          <a:bodyPr/>
          <a:lstStyle/>
          <a:p>
            <a:r>
              <a:rPr lang="en-US" dirty="0"/>
              <a:t>Configure E911 Locations</a:t>
            </a:r>
          </a:p>
        </p:txBody>
      </p:sp>
      <p:pic>
        <p:nvPicPr>
          <p:cNvPr id="6" name="Content Placeholder 5">
            <a:extLst>
              <a:ext uri="{FF2B5EF4-FFF2-40B4-BE49-F238E27FC236}">
                <a16:creationId xmlns:a16="http://schemas.microsoft.com/office/drawing/2014/main" id="{80387852-6743-E8B9-CB70-A1A95CB637CA}"/>
              </a:ext>
            </a:extLst>
          </p:cNvPr>
          <p:cNvPicPr>
            <a:picLocks noGrp="1" noChangeAspect="1"/>
          </p:cNvPicPr>
          <p:nvPr>
            <p:ph idx="1"/>
          </p:nvPr>
        </p:nvPicPr>
        <p:blipFill>
          <a:blip r:embed="rId2"/>
          <a:stretch>
            <a:fillRect/>
          </a:stretch>
        </p:blipFill>
        <p:spPr>
          <a:xfrm>
            <a:off x="381000" y="1767116"/>
            <a:ext cx="11430000" cy="4387393"/>
          </a:xfrm>
        </p:spPr>
      </p:pic>
      <p:sp>
        <p:nvSpPr>
          <p:cNvPr id="4" name="Slide Number Placeholder 3">
            <a:extLst>
              <a:ext uri="{FF2B5EF4-FFF2-40B4-BE49-F238E27FC236}">
                <a16:creationId xmlns:a16="http://schemas.microsoft.com/office/drawing/2014/main" id="{EA800D9C-4432-AC6F-78B2-FC77A7F26B7B}"/>
              </a:ext>
            </a:extLst>
          </p:cNvPr>
          <p:cNvSpPr>
            <a:spLocks noGrp="1"/>
          </p:cNvSpPr>
          <p:nvPr>
            <p:ph type="sldNum" sz="quarter" idx="12"/>
          </p:nvPr>
        </p:nvSpPr>
        <p:spPr/>
        <p:txBody>
          <a:bodyPr/>
          <a:lstStyle/>
          <a:p>
            <a:fld id="{676C752E-1030-904C-9DAC-D18E3207C107}" type="slidenum">
              <a:rPr lang="en-US" smtClean="0"/>
              <a:t>4</a:t>
            </a:fld>
            <a:endParaRPr lang="en-US" dirty="0"/>
          </a:p>
        </p:txBody>
      </p:sp>
      <p:sp>
        <p:nvSpPr>
          <p:cNvPr id="7" name="Rectangle 6">
            <a:extLst>
              <a:ext uri="{FF2B5EF4-FFF2-40B4-BE49-F238E27FC236}">
                <a16:creationId xmlns:a16="http://schemas.microsoft.com/office/drawing/2014/main" id="{A0EF7C38-E108-C2A1-8AAF-53D0705F81F0}"/>
              </a:ext>
            </a:extLst>
          </p:cNvPr>
          <p:cNvSpPr/>
          <p:nvPr/>
        </p:nvSpPr>
        <p:spPr>
          <a:xfrm>
            <a:off x="6456218" y="4830618"/>
            <a:ext cx="3805382" cy="30209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369B089-3BFA-3C2A-D727-FFF8584C439E}"/>
              </a:ext>
            </a:extLst>
          </p:cNvPr>
          <p:cNvSpPr txBox="1"/>
          <p:nvPr/>
        </p:nvSpPr>
        <p:spPr>
          <a:xfrm>
            <a:off x="3195961" y="6154509"/>
            <a:ext cx="5378395" cy="369332"/>
          </a:xfrm>
          <a:prstGeom prst="rect">
            <a:avLst/>
          </a:prstGeom>
          <a:noFill/>
        </p:spPr>
        <p:txBody>
          <a:bodyPr wrap="none" rtlCol="0">
            <a:spAutoFit/>
          </a:bodyPr>
          <a:lstStyle/>
          <a:p>
            <a:r>
              <a:rPr lang="en-US" dirty="0"/>
              <a:t>Click the link to access the Horizon Mobility portal. </a:t>
            </a:r>
          </a:p>
        </p:txBody>
      </p:sp>
    </p:spTree>
    <p:extLst>
      <p:ext uri="{BB962C8B-B14F-4D97-AF65-F5344CB8AC3E}">
        <p14:creationId xmlns:p14="http://schemas.microsoft.com/office/powerpoint/2010/main" val="1952218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DF53D-ADFE-BC93-1CA2-D248C874DEC8}"/>
              </a:ext>
            </a:extLst>
          </p:cNvPr>
          <p:cNvSpPr>
            <a:spLocks noGrp="1"/>
          </p:cNvSpPr>
          <p:nvPr>
            <p:ph type="title"/>
          </p:nvPr>
        </p:nvSpPr>
        <p:spPr/>
        <p:txBody>
          <a:bodyPr/>
          <a:lstStyle/>
          <a:p>
            <a:r>
              <a:rPr lang="en-US" dirty="0"/>
              <a:t>Reset Password</a:t>
            </a:r>
          </a:p>
        </p:txBody>
      </p:sp>
      <p:pic>
        <p:nvPicPr>
          <p:cNvPr id="6" name="Content Placeholder 5">
            <a:extLst>
              <a:ext uri="{FF2B5EF4-FFF2-40B4-BE49-F238E27FC236}">
                <a16:creationId xmlns:a16="http://schemas.microsoft.com/office/drawing/2014/main" id="{CBC78999-DF2C-AC4C-ACB3-F58085C3FA8D}"/>
              </a:ext>
            </a:extLst>
          </p:cNvPr>
          <p:cNvPicPr>
            <a:picLocks noGrp="1" noChangeAspect="1"/>
          </p:cNvPicPr>
          <p:nvPr>
            <p:ph idx="1"/>
          </p:nvPr>
        </p:nvPicPr>
        <p:blipFill>
          <a:blip r:embed="rId2"/>
          <a:stretch>
            <a:fillRect/>
          </a:stretch>
        </p:blipFill>
        <p:spPr>
          <a:xfrm>
            <a:off x="3675191" y="1625875"/>
            <a:ext cx="4183743" cy="4176122"/>
          </a:xfrm>
        </p:spPr>
      </p:pic>
      <p:sp>
        <p:nvSpPr>
          <p:cNvPr id="4" name="Slide Number Placeholder 3">
            <a:extLst>
              <a:ext uri="{FF2B5EF4-FFF2-40B4-BE49-F238E27FC236}">
                <a16:creationId xmlns:a16="http://schemas.microsoft.com/office/drawing/2014/main" id="{27588424-D1C8-C426-940B-F549B9BCEEFB}"/>
              </a:ext>
            </a:extLst>
          </p:cNvPr>
          <p:cNvSpPr>
            <a:spLocks noGrp="1"/>
          </p:cNvSpPr>
          <p:nvPr>
            <p:ph type="sldNum" sz="quarter" idx="12"/>
          </p:nvPr>
        </p:nvSpPr>
        <p:spPr/>
        <p:txBody>
          <a:bodyPr/>
          <a:lstStyle/>
          <a:p>
            <a:fld id="{676C752E-1030-904C-9DAC-D18E3207C107}" type="slidenum">
              <a:rPr lang="en-US" smtClean="0"/>
              <a:t>5</a:t>
            </a:fld>
            <a:endParaRPr lang="en-US" dirty="0"/>
          </a:p>
        </p:txBody>
      </p:sp>
      <p:sp>
        <p:nvSpPr>
          <p:cNvPr id="7" name="Rectangle 6">
            <a:extLst>
              <a:ext uri="{FF2B5EF4-FFF2-40B4-BE49-F238E27FC236}">
                <a16:creationId xmlns:a16="http://schemas.microsoft.com/office/drawing/2014/main" id="{E98A4AC5-49E0-AFDB-2D09-264BC36F90C7}"/>
              </a:ext>
            </a:extLst>
          </p:cNvPr>
          <p:cNvSpPr/>
          <p:nvPr/>
        </p:nvSpPr>
        <p:spPr>
          <a:xfrm>
            <a:off x="4968815" y="4865298"/>
            <a:ext cx="1570008" cy="2242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E64BD98-01E8-02D8-B9CA-CB2BAE0359C3}"/>
              </a:ext>
            </a:extLst>
          </p:cNvPr>
          <p:cNvSpPr txBox="1"/>
          <p:nvPr/>
        </p:nvSpPr>
        <p:spPr>
          <a:xfrm>
            <a:off x="0" y="5919638"/>
            <a:ext cx="11931588" cy="646331"/>
          </a:xfrm>
          <a:prstGeom prst="rect">
            <a:avLst/>
          </a:prstGeom>
          <a:noFill/>
        </p:spPr>
        <p:txBody>
          <a:bodyPr wrap="square" rtlCol="0">
            <a:spAutoFit/>
          </a:bodyPr>
          <a:lstStyle/>
          <a:p>
            <a:r>
              <a:rPr lang="en-US" dirty="0"/>
              <a:t>The first time you access Horizon Mobility you will need to set your password. Click the Forgot/Reset Password link. Use the email you provided for the account creation.</a:t>
            </a:r>
          </a:p>
        </p:txBody>
      </p:sp>
    </p:spTree>
    <p:extLst>
      <p:ext uri="{BB962C8B-B14F-4D97-AF65-F5344CB8AC3E}">
        <p14:creationId xmlns:p14="http://schemas.microsoft.com/office/powerpoint/2010/main" val="536192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3D478-C135-598C-3375-AC974CD8A255}"/>
              </a:ext>
            </a:extLst>
          </p:cNvPr>
          <p:cNvSpPr>
            <a:spLocks noGrp="1"/>
          </p:cNvSpPr>
          <p:nvPr>
            <p:ph type="title"/>
          </p:nvPr>
        </p:nvSpPr>
        <p:spPr/>
        <p:txBody>
          <a:bodyPr/>
          <a:lstStyle/>
          <a:p>
            <a:r>
              <a:rPr lang="en-US" dirty="0"/>
              <a:t>Verification Code</a:t>
            </a:r>
          </a:p>
        </p:txBody>
      </p:sp>
      <p:pic>
        <p:nvPicPr>
          <p:cNvPr id="6" name="Content Placeholder 5">
            <a:extLst>
              <a:ext uri="{FF2B5EF4-FFF2-40B4-BE49-F238E27FC236}">
                <a16:creationId xmlns:a16="http://schemas.microsoft.com/office/drawing/2014/main" id="{B6643741-74EA-D7F3-49C6-058553ED566C}"/>
              </a:ext>
            </a:extLst>
          </p:cNvPr>
          <p:cNvPicPr>
            <a:picLocks noGrp="1" noChangeAspect="1"/>
          </p:cNvPicPr>
          <p:nvPr>
            <p:ph idx="1"/>
          </p:nvPr>
        </p:nvPicPr>
        <p:blipFill>
          <a:blip r:embed="rId2"/>
          <a:stretch>
            <a:fillRect/>
          </a:stretch>
        </p:blipFill>
        <p:spPr>
          <a:xfrm>
            <a:off x="381000" y="1278771"/>
            <a:ext cx="11430000" cy="4870330"/>
          </a:xfrm>
        </p:spPr>
      </p:pic>
      <p:sp>
        <p:nvSpPr>
          <p:cNvPr id="4" name="Slide Number Placeholder 3">
            <a:extLst>
              <a:ext uri="{FF2B5EF4-FFF2-40B4-BE49-F238E27FC236}">
                <a16:creationId xmlns:a16="http://schemas.microsoft.com/office/drawing/2014/main" id="{A8DD76B4-80D9-5AD5-F466-34C613BD7A4F}"/>
              </a:ext>
            </a:extLst>
          </p:cNvPr>
          <p:cNvSpPr>
            <a:spLocks noGrp="1"/>
          </p:cNvSpPr>
          <p:nvPr>
            <p:ph type="sldNum" sz="quarter" idx="12"/>
          </p:nvPr>
        </p:nvSpPr>
        <p:spPr/>
        <p:txBody>
          <a:bodyPr/>
          <a:lstStyle/>
          <a:p>
            <a:fld id="{676C752E-1030-904C-9DAC-D18E3207C107}" type="slidenum">
              <a:rPr lang="en-US" smtClean="0"/>
              <a:t>6</a:t>
            </a:fld>
            <a:endParaRPr lang="en-US" dirty="0"/>
          </a:p>
        </p:txBody>
      </p:sp>
      <p:sp>
        <p:nvSpPr>
          <p:cNvPr id="3" name="TextBox 2">
            <a:extLst>
              <a:ext uri="{FF2B5EF4-FFF2-40B4-BE49-F238E27FC236}">
                <a16:creationId xmlns:a16="http://schemas.microsoft.com/office/drawing/2014/main" id="{28BB3695-9CE9-3783-5AED-BCB8C4619057}"/>
              </a:ext>
            </a:extLst>
          </p:cNvPr>
          <p:cNvSpPr txBox="1"/>
          <p:nvPr/>
        </p:nvSpPr>
        <p:spPr>
          <a:xfrm>
            <a:off x="2337759" y="6211019"/>
            <a:ext cx="7883568" cy="369332"/>
          </a:xfrm>
          <a:prstGeom prst="rect">
            <a:avLst/>
          </a:prstGeom>
          <a:noFill/>
        </p:spPr>
        <p:txBody>
          <a:bodyPr wrap="none" rtlCol="0">
            <a:spAutoFit/>
          </a:bodyPr>
          <a:lstStyle/>
          <a:p>
            <a:r>
              <a:rPr lang="en-US" dirty="0"/>
              <a:t>You will be emailed a verification code. Enter the code and a new password.</a:t>
            </a:r>
          </a:p>
        </p:txBody>
      </p:sp>
    </p:spTree>
    <p:extLst>
      <p:ext uri="{BB962C8B-B14F-4D97-AF65-F5344CB8AC3E}">
        <p14:creationId xmlns:p14="http://schemas.microsoft.com/office/powerpoint/2010/main" val="490211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9D8BB-4BE3-281A-1345-DAC0506FC6B4}"/>
              </a:ext>
            </a:extLst>
          </p:cNvPr>
          <p:cNvSpPr>
            <a:spLocks noGrp="1"/>
          </p:cNvSpPr>
          <p:nvPr>
            <p:ph type="title"/>
          </p:nvPr>
        </p:nvSpPr>
        <p:spPr/>
        <p:txBody>
          <a:bodyPr/>
          <a:lstStyle/>
          <a:p>
            <a:r>
              <a:rPr lang="en-US" dirty="0"/>
              <a:t>RedSky Dashboard</a:t>
            </a:r>
          </a:p>
        </p:txBody>
      </p:sp>
      <p:pic>
        <p:nvPicPr>
          <p:cNvPr id="6" name="Content Placeholder 5">
            <a:extLst>
              <a:ext uri="{FF2B5EF4-FFF2-40B4-BE49-F238E27FC236}">
                <a16:creationId xmlns:a16="http://schemas.microsoft.com/office/drawing/2014/main" id="{C60EE0D7-BF42-C0D4-1842-DA056E009A14}"/>
              </a:ext>
            </a:extLst>
          </p:cNvPr>
          <p:cNvPicPr>
            <a:picLocks noGrp="1" noChangeAspect="1"/>
          </p:cNvPicPr>
          <p:nvPr>
            <p:ph idx="1"/>
          </p:nvPr>
        </p:nvPicPr>
        <p:blipFill>
          <a:blip r:embed="rId2"/>
          <a:stretch>
            <a:fillRect/>
          </a:stretch>
        </p:blipFill>
        <p:spPr>
          <a:xfrm>
            <a:off x="381000" y="1095248"/>
            <a:ext cx="11430000" cy="4885741"/>
          </a:xfrm>
        </p:spPr>
      </p:pic>
      <p:sp>
        <p:nvSpPr>
          <p:cNvPr id="4" name="Slide Number Placeholder 3">
            <a:extLst>
              <a:ext uri="{FF2B5EF4-FFF2-40B4-BE49-F238E27FC236}">
                <a16:creationId xmlns:a16="http://schemas.microsoft.com/office/drawing/2014/main" id="{CD96782E-72BA-5CA0-19E5-B645053B27C8}"/>
              </a:ext>
            </a:extLst>
          </p:cNvPr>
          <p:cNvSpPr>
            <a:spLocks noGrp="1"/>
          </p:cNvSpPr>
          <p:nvPr>
            <p:ph type="sldNum" sz="quarter" idx="12"/>
          </p:nvPr>
        </p:nvSpPr>
        <p:spPr/>
        <p:txBody>
          <a:bodyPr/>
          <a:lstStyle/>
          <a:p>
            <a:fld id="{676C752E-1030-904C-9DAC-D18E3207C107}" type="slidenum">
              <a:rPr lang="en-US" smtClean="0"/>
              <a:t>7</a:t>
            </a:fld>
            <a:endParaRPr lang="en-US" dirty="0"/>
          </a:p>
        </p:txBody>
      </p:sp>
      <p:sp>
        <p:nvSpPr>
          <p:cNvPr id="3" name="TextBox 2">
            <a:extLst>
              <a:ext uri="{FF2B5EF4-FFF2-40B4-BE49-F238E27FC236}">
                <a16:creationId xmlns:a16="http://schemas.microsoft.com/office/drawing/2014/main" id="{A8711174-F120-F578-D022-B6B04409C05C}"/>
              </a:ext>
            </a:extLst>
          </p:cNvPr>
          <p:cNvSpPr txBox="1"/>
          <p:nvPr/>
        </p:nvSpPr>
        <p:spPr>
          <a:xfrm>
            <a:off x="3648974" y="6141239"/>
            <a:ext cx="5698996" cy="369332"/>
          </a:xfrm>
          <a:prstGeom prst="rect">
            <a:avLst/>
          </a:prstGeom>
          <a:noFill/>
        </p:spPr>
        <p:txBody>
          <a:bodyPr wrap="none" rtlCol="0">
            <a:spAutoFit/>
          </a:bodyPr>
          <a:lstStyle/>
          <a:p>
            <a:r>
              <a:rPr lang="en-US" dirty="0"/>
              <a:t>After logging in you will reach the RedSky Dashboard.</a:t>
            </a:r>
          </a:p>
        </p:txBody>
      </p:sp>
    </p:spTree>
    <p:extLst>
      <p:ext uri="{BB962C8B-B14F-4D97-AF65-F5344CB8AC3E}">
        <p14:creationId xmlns:p14="http://schemas.microsoft.com/office/powerpoint/2010/main" val="3808953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301FA-A122-E011-1383-928EAE7845E3}"/>
              </a:ext>
            </a:extLst>
          </p:cNvPr>
          <p:cNvSpPr>
            <a:spLocks noGrp="1"/>
          </p:cNvSpPr>
          <p:nvPr>
            <p:ph type="title"/>
          </p:nvPr>
        </p:nvSpPr>
        <p:spPr/>
        <p:txBody>
          <a:bodyPr/>
          <a:lstStyle/>
          <a:p>
            <a:r>
              <a:rPr lang="en-US" dirty="0"/>
              <a:t>Add Buildings and Locations</a:t>
            </a:r>
          </a:p>
        </p:txBody>
      </p:sp>
      <p:pic>
        <p:nvPicPr>
          <p:cNvPr id="6" name="Content Placeholder 5">
            <a:extLst>
              <a:ext uri="{FF2B5EF4-FFF2-40B4-BE49-F238E27FC236}">
                <a16:creationId xmlns:a16="http://schemas.microsoft.com/office/drawing/2014/main" id="{54F26233-81FF-7460-AC69-9F986D5A6FB3}"/>
              </a:ext>
            </a:extLst>
          </p:cNvPr>
          <p:cNvPicPr>
            <a:picLocks noGrp="1" noChangeAspect="1"/>
          </p:cNvPicPr>
          <p:nvPr>
            <p:ph idx="1"/>
          </p:nvPr>
        </p:nvPicPr>
        <p:blipFill>
          <a:blip r:embed="rId2"/>
          <a:stretch>
            <a:fillRect/>
          </a:stretch>
        </p:blipFill>
        <p:spPr>
          <a:xfrm>
            <a:off x="130834" y="1333997"/>
            <a:ext cx="11430000" cy="4190005"/>
          </a:xfrm>
        </p:spPr>
      </p:pic>
      <p:sp>
        <p:nvSpPr>
          <p:cNvPr id="4" name="Slide Number Placeholder 3">
            <a:extLst>
              <a:ext uri="{FF2B5EF4-FFF2-40B4-BE49-F238E27FC236}">
                <a16:creationId xmlns:a16="http://schemas.microsoft.com/office/drawing/2014/main" id="{61BB63C2-112B-10B8-170D-610040563406}"/>
              </a:ext>
            </a:extLst>
          </p:cNvPr>
          <p:cNvSpPr>
            <a:spLocks noGrp="1"/>
          </p:cNvSpPr>
          <p:nvPr>
            <p:ph type="sldNum" sz="quarter" idx="12"/>
          </p:nvPr>
        </p:nvSpPr>
        <p:spPr/>
        <p:txBody>
          <a:bodyPr/>
          <a:lstStyle/>
          <a:p>
            <a:fld id="{676C752E-1030-904C-9DAC-D18E3207C107}" type="slidenum">
              <a:rPr lang="en-US" smtClean="0"/>
              <a:t>8</a:t>
            </a:fld>
            <a:endParaRPr lang="en-US" dirty="0"/>
          </a:p>
        </p:txBody>
      </p:sp>
      <p:sp>
        <p:nvSpPr>
          <p:cNvPr id="7" name="TextBox 6">
            <a:extLst>
              <a:ext uri="{FF2B5EF4-FFF2-40B4-BE49-F238E27FC236}">
                <a16:creationId xmlns:a16="http://schemas.microsoft.com/office/drawing/2014/main" id="{DCE7D116-0EC2-1B7F-14A9-1246A8E69086}"/>
              </a:ext>
            </a:extLst>
          </p:cNvPr>
          <p:cNvSpPr txBox="1"/>
          <p:nvPr/>
        </p:nvSpPr>
        <p:spPr>
          <a:xfrm>
            <a:off x="2052809" y="5738335"/>
            <a:ext cx="8086381" cy="369332"/>
          </a:xfrm>
          <a:prstGeom prst="rect">
            <a:avLst/>
          </a:prstGeom>
          <a:noFill/>
        </p:spPr>
        <p:txBody>
          <a:bodyPr wrap="none" rtlCol="0">
            <a:spAutoFit/>
          </a:bodyPr>
          <a:lstStyle/>
          <a:p>
            <a:r>
              <a:rPr lang="en-US" dirty="0"/>
              <a:t>Navigate to Configuration &gt; E911 Locations to create Buildings and Locations.</a:t>
            </a:r>
          </a:p>
        </p:txBody>
      </p:sp>
    </p:spTree>
    <p:extLst>
      <p:ext uri="{BB962C8B-B14F-4D97-AF65-F5344CB8AC3E}">
        <p14:creationId xmlns:p14="http://schemas.microsoft.com/office/powerpoint/2010/main" val="4137538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0FA8B-B308-ED8A-7676-387EF468C927}"/>
              </a:ext>
            </a:extLst>
          </p:cNvPr>
          <p:cNvSpPr>
            <a:spLocks noGrp="1"/>
          </p:cNvSpPr>
          <p:nvPr>
            <p:ph type="title"/>
          </p:nvPr>
        </p:nvSpPr>
        <p:spPr/>
        <p:txBody>
          <a:bodyPr/>
          <a:lstStyle/>
          <a:p>
            <a:r>
              <a:rPr lang="en-US" dirty="0"/>
              <a:t>Setup Alerts</a:t>
            </a:r>
          </a:p>
        </p:txBody>
      </p:sp>
      <p:pic>
        <p:nvPicPr>
          <p:cNvPr id="6" name="Content Placeholder 5">
            <a:extLst>
              <a:ext uri="{FF2B5EF4-FFF2-40B4-BE49-F238E27FC236}">
                <a16:creationId xmlns:a16="http://schemas.microsoft.com/office/drawing/2014/main" id="{80631851-B5F2-5423-EB7B-59A6ED5790DA}"/>
              </a:ext>
            </a:extLst>
          </p:cNvPr>
          <p:cNvPicPr>
            <a:picLocks noGrp="1" noChangeAspect="1"/>
          </p:cNvPicPr>
          <p:nvPr>
            <p:ph idx="1"/>
          </p:nvPr>
        </p:nvPicPr>
        <p:blipFill>
          <a:blip r:embed="rId2"/>
          <a:stretch>
            <a:fillRect/>
          </a:stretch>
        </p:blipFill>
        <p:spPr>
          <a:xfrm>
            <a:off x="381000" y="2039829"/>
            <a:ext cx="11430000" cy="3841966"/>
          </a:xfrm>
        </p:spPr>
      </p:pic>
      <p:sp>
        <p:nvSpPr>
          <p:cNvPr id="4" name="Slide Number Placeholder 3">
            <a:extLst>
              <a:ext uri="{FF2B5EF4-FFF2-40B4-BE49-F238E27FC236}">
                <a16:creationId xmlns:a16="http://schemas.microsoft.com/office/drawing/2014/main" id="{DE0351B0-F6E4-CFB8-3495-093CA781FD86}"/>
              </a:ext>
            </a:extLst>
          </p:cNvPr>
          <p:cNvSpPr>
            <a:spLocks noGrp="1"/>
          </p:cNvSpPr>
          <p:nvPr>
            <p:ph type="sldNum" sz="quarter" idx="12"/>
          </p:nvPr>
        </p:nvSpPr>
        <p:spPr/>
        <p:txBody>
          <a:bodyPr/>
          <a:lstStyle/>
          <a:p>
            <a:fld id="{676C752E-1030-904C-9DAC-D18E3207C107}" type="slidenum">
              <a:rPr lang="en-US" smtClean="0"/>
              <a:t>9</a:t>
            </a:fld>
            <a:endParaRPr lang="en-US" dirty="0"/>
          </a:p>
        </p:txBody>
      </p:sp>
      <p:sp>
        <p:nvSpPr>
          <p:cNvPr id="3" name="TextBox 2">
            <a:extLst>
              <a:ext uri="{FF2B5EF4-FFF2-40B4-BE49-F238E27FC236}">
                <a16:creationId xmlns:a16="http://schemas.microsoft.com/office/drawing/2014/main" id="{B79978C2-A61B-B8C0-410D-2B7767B14BE3}"/>
              </a:ext>
            </a:extLst>
          </p:cNvPr>
          <p:cNvSpPr txBox="1"/>
          <p:nvPr/>
        </p:nvSpPr>
        <p:spPr>
          <a:xfrm>
            <a:off x="136484" y="6002669"/>
            <a:ext cx="12098568" cy="369332"/>
          </a:xfrm>
          <a:prstGeom prst="rect">
            <a:avLst/>
          </a:prstGeom>
          <a:noFill/>
        </p:spPr>
        <p:txBody>
          <a:bodyPr wrap="none" rtlCol="0">
            <a:spAutoFit/>
          </a:bodyPr>
          <a:lstStyle/>
          <a:p>
            <a:r>
              <a:rPr lang="en-US" dirty="0"/>
              <a:t>Back in Control Hub you can confirm that Locations have been configured. You will then be asked to configure Alerts.</a:t>
            </a:r>
          </a:p>
        </p:txBody>
      </p:sp>
    </p:spTree>
    <p:extLst>
      <p:ext uri="{BB962C8B-B14F-4D97-AF65-F5344CB8AC3E}">
        <p14:creationId xmlns:p14="http://schemas.microsoft.com/office/powerpoint/2010/main" val="1505568128"/>
      </p:ext>
    </p:extLst>
  </p:cSld>
  <p:clrMapOvr>
    <a:masterClrMapping/>
  </p:clrMapOvr>
</p:sld>
</file>

<file path=ppt/theme/theme1.xml><?xml version="1.0" encoding="utf-8"?>
<a:theme xmlns:a="http://schemas.openxmlformats.org/drawingml/2006/main" name="Office Theme">
  <a:themeElements>
    <a:clrScheme name="Everbridge">
      <a:dk1>
        <a:srgbClr val="000000"/>
      </a:dk1>
      <a:lt1>
        <a:srgbClr val="FFFFFF"/>
      </a:lt1>
      <a:dk2>
        <a:srgbClr val="9292A3"/>
      </a:dk2>
      <a:lt2>
        <a:srgbClr val="FAFAFA"/>
      </a:lt2>
      <a:accent1>
        <a:srgbClr val="1437C1"/>
      </a:accent1>
      <a:accent2>
        <a:srgbClr val="101681"/>
      </a:accent2>
      <a:accent3>
        <a:srgbClr val="3760F3"/>
      </a:accent3>
      <a:accent4>
        <a:srgbClr val="0293B9"/>
      </a:accent4>
      <a:accent5>
        <a:srgbClr val="B31928"/>
      </a:accent5>
      <a:accent6>
        <a:srgbClr val="FF8B00"/>
      </a:accent6>
      <a:hlink>
        <a:srgbClr val="1437C1"/>
      </a:hlink>
      <a:folHlink>
        <a:srgbClr val="10168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erbridge PowerPoint Template" id="{955885AE-0607-964E-8F0E-3982B32BBF3C}" vid="{0CF6E44A-BDCD-604F-8AE1-14FE3849432A}"/>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e30662b0-83f4-4566-83d9-a43192fbcf99">AUQRDJWZZREJ-923012291-3</_dlc_DocId>
    <_dlc_DocIdUrl xmlns="e30662b0-83f4-4566-83d9-a43192fbcf99">
      <Url>https://everbridge.sharepoint.com/sites/Brand/_layouts/15/DocIdRedir.aspx?ID=AUQRDJWZZREJ-923012291-3</Url>
      <Description>AUQRDJWZZREJ-923012291-3</Description>
    </_dlc_DocIdUrl>
    <lcf76f155ced4ddcb4097134ff3c332f xmlns="a42d6352-94fb-48a1-ac58-fdb6d32116ab">
      <Terms xmlns="http://schemas.microsoft.com/office/infopath/2007/PartnerControls"/>
    </lcf76f155ced4ddcb4097134ff3c332f>
    <TaxCatchAll xmlns="e30662b0-83f4-4566-83d9-a43192fbcf9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67630A0E86764C88516D0DAB8D6AE4" ma:contentTypeVersion="10" ma:contentTypeDescription="Create a new document." ma:contentTypeScope="" ma:versionID="98b4350e6c967267854c124c81abb07f">
  <xsd:schema xmlns:xsd="http://www.w3.org/2001/XMLSchema" xmlns:xs="http://www.w3.org/2001/XMLSchema" xmlns:p="http://schemas.microsoft.com/office/2006/metadata/properties" xmlns:ns2="e30662b0-83f4-4566-83d9-a43192fbcf99" xmlns:ns3="a42d6352-94fb-48a1-ac58-fdb6d32116ab" targetNamespace="http://schemas.microsoft.com/office/2006/metadata/properties" ma:root="true" ma:fieldsID="a87ed94b6e191471c31ee68da200c7f5" ns2:_="" ns3:_="">
    <xsd:import namespace="e30662b0-83f4-4566-83d9-a43192fbcf99"/>
    <xsd:import namespace="a42d6352-94fb-48a1-ac58-fdb6d32116ab"/>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0662b0-83f4-4566-83d9-a43192fbcf9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ff6f9fd-97f6-4690-a7c7-b952b434d192}" ma:internalName="TaxCatchAll" ma:showField="CatchAllData" ma:web="e30662b0-83f4-4566-83d9-a43192fbcf9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42d6352-94fb-48a1-ac58-fdb6d32116ab" elementFormDefault="qualified">
    <xsd:import namespace="http://schemas.microsoft.com/office/2006/documentManagement/types"/>
    <xsd:import namespace="http://schemas.microsoft.com/office/infopath/2007/PartnerControls"/>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e4f7bfa-7ca2-4e7c-9dc3-cd8a9476eddc" ma:termSetId="09814cd3-568e-fe90-9814-8d621ff8fb84" ma:anchorId="fba54fb3-c3e1-fe81-a776-ca4b69148c4d" ma:open="true" ma:isKeyword="false">
      <xsd:complexType>
        <xsd:sequence>
          <xsd:element ref="pc:Terms" minOccurs="0" maxOccurs="1"/>
        </xsd:sequence>
      </xsd:complexType>
    </xsd:element>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A2B2CDF-F0F7-42E3-B82A-7EAF8CA7FB6C}">
  <ds:schemaRefs>
    <ds:schemaRef ds:uri="http://schemas.microsoft.com/office/2006/documentManagement/types"/>
    <ds:schemaRef ds:uri="http://purl.org/dc/terms/"/>
    <ds:schemaRef ds:uri="e30662b0-83f4-4566-83d9-a43192fbcf99"/>
    <ds:schemaRef ds:uri="http://purl.org/dc/dcmitype/"/>
    <ds:schemaRef ds:uri="http://www.w3.org/XML/1998/namespace"/>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a42d6352-94fb-48a1-ac58-fdb6d32116ab"/>
  </ds:schemaRefs>
</ds:datastoreItem>
</file>

<file path=customXml/itemProps2.xml><?xml version="1.0" encoding="utf-8"?>
<ds:datastoreItem xmlns:ds="http://schemas.openxmlformats.org/officeDocument/2006/customXml" ds:itemID="{CE02ED20-6D03-42F8-B9D7-8E9AB70B2FC1}">
  <ds:schemaRefs>
    <ds:schemaRef ds:uri="http://schemas.microsoft.com/sharepoint/v3/contenttype/forms"/>
  </ds:schemaRefs>
</ds:datastoreItem>
</file>

<file path=customXml/itemProps3.xml><?xml version="1.0" encoding="utf-8"?>
<ds:datastoreItem xmlns:ds="http://schemas.openxmlformats.org/officeDocument/2006/customXml" ds:itemID="{EEC553C1-F080-4F03-990C-4A812217BC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0662b0-83f4-4566-83d9-a43192fbcf99"/>
    <ds:schemaRef ds:uri="a42d6352-94fb-48a1-ac58-fdb6d32116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F3036909-A8D5-43D4-883B-6CB9841F5C4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Everbridge PowerPoint Template</Template>
  <TotalTime>191</TotalTime>
  <Words>552</Words>
  <Application>Microsoft Macintosh PowerPoint</Application>
  <PresentationFormat>Widescreen</PresentationFormat>
  <Paragraphs>69</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Inter</vt:lpstr>
      <vt:lpstr>Office Theme</vt:lpstr>
      <vt:lpstr>Enable RedSky from Control Hub</vt:lpstr>
      <vt:lpstr>Set Up Emergency Call Settings</vt:lpstr>
      <vt:lpstr>RedSky Account Setup - Specify Admin and Partner’s Org ID</vt:lpstr>
      <vt:lpstr>Configure E911 Locations</vt:lpstr>
      <vt:lpstr>Reset Password</vt:lpstr>
      <vt:lpstr>Verification Code</vt:lpstr>
      <vt:lpstr>RedSky Dashboard</vt:lpstr>
      <vt:lpstr>Add Buildings and Locations</vt:lpstr>
      <vt:lpstr>Setup Alerts</vt:lpstr>
      <vt:lpstr>RedSky Alert Configuration</vt:lpstr>
      <vt:lpstr>Network Elements</vt:lpstr>
      <vt:lpstr>Network Discovery Configuration</vt:lpstr>
      <vt:lpstr>Enable Live 911 Calling</vt:lpstr>
      <vt:lpstr>Confirm Setting in Control Hub</vt:lpstr>
      <vt:lpstr>Location Emergency Calling</vt:lpstr>
      <vt:lpstr>Testing Enabled</vt:lpstr>
      <vt:lpstr>RedSky Company ID and Secret Key</vt:lpstr>
      <vt:lpstr>Webex App</vt:lpstr>
      <vt:lpstr>Webex Prompt for Location</vt:lpstr>
      <vt:lpstr>Add Location Screen</vt:lpstr>
      <vt:lpstr>Add Location cont.</vt:lpstr>
      <vt:lpstr>E911 Location Confirmed</vt:lpstr>
      <vt:lpstr>Verify RedSky portal</vt:lpstr>
      <vt:lpstr>Location Synced to RedSky</vt:lpstr>
      <vt:lpstr>View MPP Phones</vt:lpstr>
      <vt:lpstr>933 Test Call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in this deck…</dc:title>
  <dc:creator>Ryan Olsen</dc:creator>
  <cp:lastModifiedBy>Ian Senne</cp:lastModifiedBy>
  <cp:revision>2</cp:revision>
  <dcterms:created xsi:type="dcterms:W3CDTF">2023-06-13T19:58:48Z</dcterms:created>
  <dcterms:modified xsi:type="dcterms:W3CDTF">2024-05-08T14:34:14Z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0x0101007367630A0E86764C88516D0DAB8D6AE4</vt:lpwstr>
  </property>
  <property fmtid="{D5CDD505-2E9C-101B-9397-08002B2CF9AE}" pid="3" name="_dlc_DocIdItemGuid">
    <vt:lpwstr>ef95ffdc-b009-4bb8-9977-975e2f05b53b</vt:lpwstr>
  </property>
  <property fmtid="{D5CDD505-2E9C-101B-9397-08002B2CF9AE}" pid="4" name="MediaServiceImageTags">
    <vt:lpwstr/>
  </property>
</Properties>
</file>