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388" r:id="rId6"/>
    <p:sldId id="392" r:id="rId7"/>
    <p:sldId id="393" r:id="rId8"/>
    <p:sldId id="394" r:id="rId9"/>
    <p:sldId id="395" r:id="rId10"/>
    <p:sldId id="397" r:id="rId11"/>
    <p:sldId id="396" r:id="rId12"/>
    <p:sldId id="4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160"/>
    <a:srgbClr val="B2C4DC"/>
    <a:srgbClr val="028448"/>
    <a:srgbClr val="33E594"/>
    <a:srgbClr val="552EA7"/>
    <a:srgbClr val="E83D38"/>
    <a:srgbClr val="3EC8EC"/>
    <a:srgbClr val="3760F3"/>
    <a:srgbClr val="441EA7"/>
    <a:srgbClr val="FF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7662"/>
  </p:normalViewPr>
  <p:slideViewPr>
    <p:cSldViewPr snapToGrid="0" showGuides="1">
      <p:cViewPr varScale="1">
        <p:scale>
          <a:sx n="124" d="100"/>
          <a:sy n="124" d="100"/>
        </p:scale>
        <p:origin x="936" y="168"/>
      </p:cViewPr>
      <p:guideLst/>
    </p:cSldViewPr>
  </p:slideViewPr>
  <p:notesTextViewPr>
    <p:cViewPr>
      <p:scale>
        <a:sx n="1" d="1"/>
        <a:sy n="1" d="1"/>
      </p:scale>
      <p:origin x="0" y="0"/>
    </p:cViewPr>
  </p:notesTextViewPr>
  <p:notesViewPr>
    <p:cSldViewPr snapToGrid="0">
      <p:cViewPr varScale="1">
        <p:scale>
          <a:sx n="140" d="100"/>
          <a:sy n="140" d="100"/>
        </p:scale>
        <p:origin x="40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F8BC45-555D-59D5-93C3-2876B45025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F70109-CDD9-B723-26A3-69EE3AA806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DADCB-B6C5-404A-9285-5E6F00EA65FF}" type="datetimeFigureOut">
              <a:rPr lang="en-US" smtClean="0"/>
              <a:t>5/13/24</a:t>
            </a:fld>
            <a:endParaRPr lang="en-US"/>
          </a:p>
        </p:txBody>
      </p:sp>
      <p:sp>
        <p:nvSpPr>
          <p:cNvPr id="4" name="Footer Placeholder 3">
            <a:extLst>
              <a:ext uri="{FF2B5EF4-FFF2-40B4-BE49-F238E27FC236}">
                <a16:creationId xmlns:a16="http://schemas.microsoft.com/office/drawing/2014/main" id="{F046BF2C-3538-C59E-789D-123D217FE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5BE1CA-EC66-8299-230D-33A61D283C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1267B7-1B81-8543-BB0A-473E04E45529}" type="slidenum">
              <a:rPr lang="en-US" smtClean="0"/>
              <a:t>‹#›</a:t>
            </a:fld>
            <a:endParaRPr lang="en-US"/>
          </a:p>
        </p:txBody>
      </p:sp>
    </p:spTree>
    <p:extLst>
      <p:ext uri="{BB962C8B-B14F-4D97-AF65-F5344CB8AC3E}">
        <p14:creationId xmlns:p14="http://schemas.microsoft.com/office/powerpoint/2010/main" val="32160015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5B9AA-E5B4-5E4F-A620-E65D3603C051}" type="datetimeFigureOut">
              <a:rPr lang="en-US" smtClean="0"/>
              <a:t>5/13/24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6EA72-B4B2-C34D-903C-4C064D4C9661}" type="slidenum">
              <a:rPr lang="en-US" smtClean="0"/>
              <a:t>‹#›</a:t>
            </a:fld>
            <a:endParaRPr lang="en-US"/>
          </a:p>
        </p:txBody>
      </p:sp>
    </p:spTree>
    <p:extLst>
      <p:ext uri="{BB962C8B-B14F-4D97-AF65-F5344CB8AC3E}">
        <p14:creationId xmlns:p14="http://schemas.microsoft.com/office/powerpoint/2010/main" val="2273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D6BFAE-4017-E2C5-D021-8DA7E53C11F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31CBAC3-94C1-E832-8E75-536DCDDD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93285" y="2657278"/>
            <a:ext cx="7819371" cy="1570528"/>
          </a:xfrm>
          <a:prstGeom prst="rect">
            <a:avLst/>
          </a:prstGeom>
        </p:spPr>
      </p:pic>
    </p:spTree>
    <p:extLst>
      <p:ext uri="{BB962C8B-B14F-4D97-AF65-F5344CB8AC3E}">
        <p14:creationId xmlns:p14="http://schemas.microsoft.com/office/powerpoint/2010/main" val="27073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 Stats">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F09911F-6142-00DA-5460-526E5417B003}"/>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820396"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285FACC6-2E98-762C-A5E6-8F1F459B88B7}"/>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BC89D2-F5F6-4FC7-2988-CE17E3821E2C}"/>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E42A36-A186-ECA6-141F-DAC220550294}"/>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2B87FE-AC47-2CB1-29A1-703472A3AD5D}"/>
              </a:ext>
            </a:extLst>
          </p:cNvPr>
          <p:cNvCxnSpPr>
            <a:cxnSpLocks/>
          </p:cNvCxnSpPr>
          <p:nvPr userDrawn="1"/>
        </p:nvCxnSpPr>
        <p:spPr>
          <a:xfrm flipV="1">
            <a:off x="6096000"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0CB240-25D7-31B3-F30F-D897AB1B1E7F}"/>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75ACC726-D2BD-4776-BB92-C763F3ECEBAF}"/>
              </a:ext>
            </a:extLst>
          </p:cNvPr>
          <p:cNvSpPr>
            <a:spLocks noGrp="1"/>
          </p:cNvSpPr>
          <p:nvPr>
            <p:ph sz="half" idx="14"/>
          </p:nvPr>
        </p:nvSpPr>
        <p:spPr>
          <a:xfrm>
            <a:off x="6527117"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17699657-92FC-4C36-B2DD-78CA86CF3CBA}"/>
              </a:ext>
            </a:extLst>
          </p:cNvPr>
          <p:cNvSpPr>
            <a:spLocks noGrp="1"/>
          </p:cNvSpPr>
          <p:nvPr>
            <p:ph type="body" sz="quarter" idx="17" hasCustomPrompt="1"/>
          </p:nvPr>
        </p:nvSpPr>
        <p:spPr>
          <a:xfrm>
            <a:off x="6535397" y="1754415"/>
            <a:ext cx="4835525" cy="1069975"/>
          </a:xfrm>
        </p:spPr>
        <p:txBody>
          <a:bodyPr lIns="0" tIns="0" rIns="0" bIns="0" anchor="b">
            <a:normAutofit/>
          </a:bodyPr>
          <a:lstStyle>
            <a:lvl1pPr marL="0" indent="0">
              <a:buNone/>
              <a:defRPr sz="6600" b="1">
                <a:solidFill>
                  <a:schemeClr val="accent1"/>
                </a:solidFill>
              </a:defRPr>
            </a:lvl1pPr>
          </a:lstStyle>
          <a:p>
            <a:pPr lvl="0"/>
            <a:r>
              <a:rPr lang="en-US" dirty="0"/>
              <a:t>XX</a:t>
            </a:r>
          </a:p>
        </p:txBody>
      </p:sp>
      <p:sp>
        <p:nvSpPr>
          <p:cNvPr id="18" name="Text Placeholder 13">
            <a:extLst>
              <a:ext uri="{FF2B5EF4-FFF2-40B4-BE49-F238E27FC236}">
                <a16:creationId xmlns:a16="http://schemas.microsoft.com/office/drawing/2014/main" id="{2D16F635-5017-F66F-13EB-1AF9A481449A}"/>
              </a:ext>
            </a:extLst>
          </p:cNvPr>
          <p:cNvSpPr>
            <a:spLocks noGrp="1"/>
          </p:cNvSpPr>
          <p:nvPr>
            <p:ph type="body" sz="quarter" idx="18" hasCustomPrompt="1"/>
          </p:nvPr>
        </p:nvSpPr>
        <p:spPr>
          <a:xfrm>
            <a:off x="843095" y="1754415"/>
            <a:ext cx="4835525" cy="1069975"/>
          </a:xfrm>
        </p:spPr>
        <p:txBody>
          <a:bodyPr lIns="0" tIns="0" rIns="0" bIns="0" anchor="b">
            <a:normAutofit/>
          </a:bodyPr>
          <a:lstStyle>
            <a:lvl1pPr marL="0" indent="0">
              <a:buNone/>
              <a:defRPr sz="6600" b="1">
                <a:solidFill>
                  <a:schemeClr val="accent1"/>
                </a:solidFill>
              </a:defRPr>
            </a:lvl1pPr>
          </a:lstStyle>
          <a:p>
            <a:pPr lvl="0"/>
            <a:r>
              <a:rPr lang="en-US" dirty="0"/>
              <a:t>XX</a:t>
            </a:r>
          </a:p>
        </p:txBody>
      </p:sp>
    </p:spTree>
    <p:extLst>
      <p:ext uri="{BB962C8B-B14F-4D97-AF65-F5344CB8AC3E}">
        <p14:creationId xmlns:p14="http://schemas.microsoft.com/office/powerpoint/2010/main" val="30650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03E26AB2-6C31-4DBB-8A20-731754E6F634}"/>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3387695"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8431850" y="1444238"/>
            <a:ext cx="3379150"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0" name="Content Placeholder 3">
            <a:extLst>
              <a:ext uri="{FF2B5EF4-FFF2-40B4-BE49-F238E27FC236}">
                <a16:creationId xmlns:a16="http://schemas.microsoft.com/office/drawing/2014/main" id="{DBC36BBD-F12D-FC5F-2F8B-E14085F5568B}"/>
              </a:ext>
            </a:extLst>
          </p:cNvPr>
          <p:cNvSpPr>
            <a:spLocks noGrp="1"/>
          </p:cNvSpPr>
          <p:nvPr>
            <p:ph sz="half" idx="13"/>
          </p:nvPr>
        </p:nvSpPr>
        <p:spPr>
          <a:xfrm>
            <a:off x="4415326" y="1444238"/>
            <a:ext cx="3379150"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977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 Subheads">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3F7C1121-6BAE-CA4F-CB8E-BE494517093C}"/>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855862"/>
            <a:ext cx="3387695"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8431850" y="1855862"/>
            <a:ext cx="3379150"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0" name="Content Placeholder 3">
            <a:extLst>
              <a:ext uri="{FF2B5EF4-FFF2-40B4-BE49-F238E27FC236}">
                <a16:creationId xmlns:a16="http://schemas.microsoft.com/office/drawing/2014/main" id="{DBC36BBD-F12D-FC5F-2F8B-E14085F5568B}"/>
              </a:ext>
            </a:extLst>
          </p:cNvPr>
          <p:cNvSpPr>
            <a:spLocks noGrp="1"/>
          </p:cNvSpPr>
          <p:nvPr>
            <p:ph sz="half" idx="13"/>
          </p:nvPr>
        </p:nvSpPr>
        <p:spPr>
          <a:xfrm>
            <a:off x="4415326" y="1855862"/>
            <a:ext cx="3379150"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a:extLst>
              <a:ext uri="{FF2B5EF4-FFF2-40B4-BE49-F238E27FC236}">
                <a16:creationId xmlns:a16="http://schemas.microsoft.com/office/drawing/2014/main" id="{104F49C8-F654-3D0A-96AD-DFBE42775E74}"/>
              </a:ext>
            </a:extLst>
          </p:cNvPr>
          <p:cNvSpPr>
            <a:spLocks noGrp="1"/>
          </p:cNvSpPr>
          <p:nvPr>
            <p:ph type="body" sz="quarter" idx="14"/>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7017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3387695"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6B9C7496-F6D9-8D55-EBF4-92BEA9B85888}"/>
              </a:ext>
            </a:extLst>
          </p:cNvPr>
          <p:cNvCxnSpPr>
            <a:cxnSpLocks/>
          </p:cNvCxnSpPr>
          <p:nvPr userDrawn="1"/>
        </p:nvCxnSpPr>
        <p:spPr>
          <a:xfrm flipV="1">
            <a:off x="4326093" y="1444238"/>
            <a:ext cx="0" cy="5048637"/>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1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Slide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3F00F21A-3121-A3BB-F2DA-B25ADC6ABEDA}"/>
              </a:ext>
            </a:extLst>
          </p:cNvPr>
          <p:cNvSpPr>
            <a:spLocks noGrp="1"/>
          </p:cNvSpPr>
          <p:nvPr>
            <p:ph sz="half" idx="1"/>
          </p:nvPr>
        </p:nvSpPr>
        <p:spPr>
          <a:xfrm>
            <a:off x="381000" y="1855862"/>
            <a:ext cx="3387695"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C4D9B924-966A-6C41-4E6C-DF4A9886647B}"/>
              </a:ext>
            </a:extLst>
          </p:cNvPr>
          <p:cNvSpPr>
            <a:spLocks noGrp="1"/>
          </p:cNvSpPr>
          <p:nvPr>
            <p:ph type="body" sz="quarter" idx="14"/>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4A536691-CBA0-05E1-4FBB-05F8B143A900}"/>
              </a:ext>
            </a:extLst>
          </p:cNvPr>
          <p:cNvCxnSpPr>
            <a:cxnSpLocks/>
          </p:cNvCxnSpPr>
          <p:nvPr userDrawn="1"/>
        </p:nvCxnSpPr>
        <p:spPr>
          <a:xfrm flipV="1">
            <a:off x="4326093" y="1855862"/>
            <a:ext cx="0" cy="463701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21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w/ Icons">
    <p:spTree>
      <p:nvGrpSpPr>
        <p:cNvPr id="1" name=""/>
        <p:cNvGrpSpPr/>
        <p:nvPr/>
      </p:nvGrpSpPr>
      <p:grpSpPr>
        <a:xfrm>
          <a:off x="0" y="0"/>
          <a:ext cx="0" cy="0"/>
          <a:chOff x="0" y="0"/>
          <a:chExt cx="0" cy="0"/>
        </a:xfrm>
      </p:grpSpPr>
      <p:sp>
        <p:nvSpPr>
          <p:cNvPr id="4" name="Oval 8">
            <a:extLst>
              <a:ext uri="{FF2B5EF4-FFF2-40B4-BE49-F238E27FC236}">
                <a16:creationId xmlns:a16="http://schemas.microsoft.com/office/drawing/2014/main" id="{22667442-5F09-2FDD-D2D4-279A396FC619}"/>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127CCFBC-CDFD-BCCE-7B90-A82490891BC5}"/>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3C8897-A8EE-43F4-EF8F-820D359F4F6E}"/>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2754F8-4CB8-9AC7-3BE9-15A9C35C5055}"/>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468074-4293-D2B9-A233-5A0E40DF83AC}"/>
              </a:ext>
            </a:extLst>
          </p:cNvPr>
          <p:cNvCxnSpPr>
            <a:cxnSpLocks/>
          </p:cNvCxnSpPr>
          <p:nvPr userDrawn="1"/>
        </p:nvCxnSpPr>
        <p:spPr>
          <a:xfrm flipV="1">
            <a:off x="417852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EF6D28-C740-91B2-A03D-375F2B4CEC5E}"/>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965530-9FC7-A575-0C9F-97A2A96325AB}"/>
              </a:ext>
            </a:extLst>
          </p:cNvPr>
          <p:cNvCxnSpPr>
            <a:cxnSpLocks/>
          </p:cNvCxnSpPr>
          <p:nvPr userDrawn="1"/>
        </p:nvCxnSpPr>
        <p:spPr>
          <a:xfrm flipV="1">
            <a:off x="8043885"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4C54AC4-8629-6A8C-A819-5AB373C226E4}"/>
              </a:ext>
            </a:extLst>
          </p:cNvPr>
          <p:cNvSpPr>
            <a:spLocks noGrp="1"/>
          </p:cNvSpPr>
          <p:nvPr>
            <p:ph sz="half" idx="1"/>
          </p:nvPr>
        </p:nvSpPr>
        <p:spPr>
          <a:xfrm>
            <a:off x="820396"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4">
            <a:extLst>
              <a:ext uri="{FF2B5EF4-FFF2-40B4-BE49-F238E27FC236}">
                <a16:creationId xmlns:a16="http://schemas.microsoft.com/office/drawing/2014/main" id="{EFB0B45D-C74B-10AB-54A3-939DCC42DA48}"/>
              </a:ext>
            </a:extLst>
          </p:cNvPr>
          <p:cNvSpPr>
            <a:spLocks noGrp="1"/>
          </p:cNvSpPr>
          <p:nvPr>
            <p:ph type="pic" sz="quarter" idx="14"/>
          </p:nvPr>
        </p:nvSpPr>
        <p:spPr>
          <a:xfrm>
            <a:off x="828675"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680014"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4680014"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62378437-EA50-FF99-868D-D2C3B444C421}"/>
              </a:ext>
            </a:extLst>
          </p:cNvPr>
          <p:cNvSpPr>
            <a:spLocks noGrp="1"/>
          </p:cNvSpPr>
          <p:nvPr>
            <p:ph sz="half" idx="17"/>
          </p:nvPr>
        </p:nvSpPr>
        <p:spPr>
          <a:xfrm>
            <a:off x="8574508"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4">
            <a:extLst>
              <a:ext uri="{FF2B5EF4-FFF2-40B4-BE49-F238E27FC236}">
                <a16:creationId xmlns:a16="http://schemas.microsoft.com/office/drawing/2014/main" id="{333DB5E2-4FDD-C2F7-1951-B24579DD646D}"/>
              </a:ext>
            </a:extLst>
          </p:cNvPr>
          <p:cNvSpPr>
            <a:spLocks noGrp="1"/>
          </p:cNvSpPr>
          <p:nvPr>
            <p:ph type="pic" sz="quarter" idx="18"/>
          </p:nvPr>
        </p:nvSpPr>
        <p:spPr>
          <a:xfrm>
            <a:off x="8582787"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272651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 Stats">
    <p:spTree>
      <p:nvGrpSpPr>
        <p:cNvPr id="1" name=""/>
        <p:cNvGrpSpPr/>
        <p:nvPr/>
      </p:nvGrpSpPr>
      <p:grpSpPr>
        <a:xfrm>
          <a:off x="0" y="0"/>
          <a:ext cx="0" cy="0"/>
          <a:chOff x="0" y="0"/>
          <a:chExt cx="0" cy="0"/>
        </a:xfrm>
      </p:grpSpPr>
      <p:sp>
        <p:nvSpPr>
          <p:cNvPr id="16" name="Oval 8">
            <a:extLst>
              <a:ext uri="{FF2B5EF4-FFF2-40B4-BE49-F238E27FC236}">
                <a16:creationId xmlns:a16="http://schemas.microsoft.com/office/drawing/2014/main" id="{32B17A7D-CEF3-6D4F-B8E6-DA473B7E2548}"/>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127CCFBC-CDFD-BCCE-7B90-A82490891BC5}"/>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3C8897-A8EE-43F4-EF8F-820D359F4F6E}"/>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2754F8-4CB8-9AC7-3BE9-15A9C35C5055}"/>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468074-4293-D2B9-A233-5A0E40DF83AC}"/>
              </a:ext>
            </a:extLst>
          </p:cNvPr>
          <p:cNvCxnSpPr>
            <a:cxnSpLocks/>
          </p:cNvCxnSpPr>
          <p:nvPr userDrawn="1"/>
        </p:nvCxnSpPr>
        <p:spPr>
          <a:xfrm flipV="1">
            <a:off x="417852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EF6D28-C740-91B2-A03D-375F2B4CEC5E}"/>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965530-9FC7-A575-0C9F-97A2A96325AB}"/>
              </a:ext>
            </a:extLst>
          </p:cNvPr>
          <p:cNvCxnSpPr>
            <a:cxnSpLocks/>
          </p:cNvCxnSpPr>
          <p:nvPr userDrawn="1"/>
        </p:nvCxnSpPr>
        <p:spPr>
          <a:xfrm flipV="1">
            <a:off x="8043885"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4C54AC4-8629-6A8C-A819-5AB373C226E4}"/>
              </a:ext>
            </a:extLst>
          </p:cNvPr>
          <p:cNvSpPr>
            <a:spLocks noGrp="1"/>
          </p:cNvSpPr>
          <p:nvPr>
            <p:ph sz="half" idx="1"/>
          </p:nvPr>
        </p:nvSpPr>
        <p:spPr>
          <a:xfrm>
            <a:off x="820396"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680014"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62378437-EA50-FF99-868D-D2C3B444C421}"/>
              </a:ext>
            </a:extLst>
          </p:cNvPr>
          <p:cNvSpPr>
            <a:spLocks noGrp="1"/>
          </p:cNvSpPr>
          <p:nvPr>
            <p:ph sz="half" idx="17"/>
          </p:nvPr>
        </p:nvSpPr>
        <p:spPr>
          <a:xfrm>
            <a:off x="8574508"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B31B8568-74F4-89B1-F800-491728B193C7}"/>
              </a:ext>
            </a:extLst>
          </p:cNvPr>
          <p:cNvSpPr>
            <a:spLocks noGrp="1"/>
          </p:cNvSpPr>
          <p:nvPr>
            <p:ph type="body" sz="quarter" idx="19" hasCustomPrompt="1"/>
          </p:nvPr>
        </p:nvSpPr>
        <p:spPr>
          <a:xfrm>
            <a:off x="4680015" y="1847012"/>
            <a:ext cx="2842944" cy="927225"/>
          </a:xfrm>
        </p:spPr>
        <p:txBody>
          <a:bodyPr lIns="0" tIns="0" rIns="0" bIns="0" anchor="b">
            <a:normAutofit/>
          </a:bodyPr>
          <a:lstStyle>
            <a:lvl1pPr marL="0" indent="0">
              <a:buNone/>
              <a:defRPr sz="6000" b="1"/>
            </a:lvl1pPr>
          </a:lstStyle>
          <a:p>
            <a:pPr lvl="0"/>
            <a:r>
              <a:rPr lang="en-US" dirty="0"/>
              <a:t>XX</a:t>
            </a:r>
          </a:p>
        </p:txBody>
      </p:sp>
      <p:sp>
        <p:nvSpPr>
          <p:cNvPr id="4" name="Text Placeholder 13">
            <a:extLst>
              <a:ext uri="{FF2B5EF4-FFF2-40B4-BE49-F238E27FC236}">
                <a16:creationId xmlns:a16="http://schemas.microsoft.com/office/drawing/2014/main" id="{269C75AE-B452-C65E-2B6D-CDC74A08F987}"/>
              </a:ext>
            </a:extLst>
          </p:cNvPr>
          <p:cNvSpPr>
            <a:spLocks noGrp="1"/>
          </p:cNvSpPr>
          <p:nvPr>
            <p:ph type="body" sz="quarter" idx="20" hasCustomPrompt="1"/>
          </p:nvPr>
        </p:nvSpPr>
        <p:spPr>
          <a:xfrm>
            <a:off x="820397" y="1847012"/>
            <a:ext cx="2837202" cy="927225"/>
          </a:xfrm>
        </p:spPr>
        <p:txBody>
          <a:bodyPr lIns="0" tIns="0" rIns="0" bIns="0" anchor="b">
            <a:normAutofit/>
          </a:bodyPr>
          <a:lstStyle>
            <a:lvl1pPr marL="0" indent="0">
              <a:buNone/>
              <a:defRPr sz="6000" b="1"/>
            </a:lvl1pPr>
          </a:lstStyle>
          <a:p>
            <a:pPr lvl="0"/>
            <a:r>
              <a:rPr lang="en-US" dirty="0"/>
              <a:t>XX</a:t>
            </a:r>
          </a:p>
        </p:txBody>
      </p:sp>
      <p:sp>
        <p:nvSpPr>
          <p:cNvPr id="10" name="Text Placeholder 13">
            <a:extLst>
              <a:ext uri="{FF2B5EF4-FFF2-40B4-BE49-F238E27FC236}">
                <a16:creationId xmlns:a16="http://schemas.microsoft.com/office/drawing/2014/main" id="{E365C4AC-C23D-EFA7-382F-3DA55DA96C73}"/>
              </a:ext>
            </a:extLst>
          </p:cNvPr>
          <p:cNvSpPr>
            <a:spLocks noGrp="1"/>
          </p:cNvSpPr>
          <p:nvPr>
            <p:ph type="body" sz="quarter" idx="21" hasCustomPrompt="1"/>
          </p:nvPr>
        </p:nvSpPr>
        <p:spPr>
          <a:xfrm>
            <a:off x="8574508" y="1847012"/>
            <a:ext cx="2842944" cy="927225"/>
          </a:xfrm>
        </p:spPr>
        <p:txBody>
          <a:bodyPr lIns="0" tIns="0" rIns="0" bIns="0" anchor="b">
            <a:normAutofit/>
          </a:bodyPr>
          <a:lstStyle>
            <a:lvl1pPr marL="0" indent="0">
              <a:buNone/>
              <a:defRPr sz="6000" b="1"/>
            </a:lvl1pPr>
          </a:lstStyle>
          <a:p>
            <a:pPr lvl="0"/>
            <a:r>
              <a:rPr lang="en-US" dirty="0"/>
              <a:t>XX</a:t>
            </a:r>
          </a:p>
        </p:txBody>
      </p:sp>
    </p:spTree>
    <p:extLst>
      <p:ext uri="{BB962C8B-B14F-4D97-AF65-F5344CB8AC3E}">
        <p14:creationId xmlns:p14="http://schemas.microsoft.com/office/powerpoint/2010/main" val="157332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List (3)">
    <p:spTree>
      <p:nvGrpSpPr>
        <p:cNvPr id="1" name=""/>
        <p:cNvGrpSpPr/>
        <p:nvPr/>
      </p:nvGrpSpPr>
      <p:grpSpPr>
        <a:xfrm>
          <a:off x="0" y="0"/>
          <a:ext cx="0" cy="0"/>
          <a:chOff x="0" y="0"/>
          <a:chExt cx="0" cy="0"/>
        </a:xfrm>
      </p:grpSpPr>
      <p:sp>
        <p:nvSpPr>
          <p:cNvPr id="29" name="Graphic 7">
            <a:extLst>
              <a:ext uri="{FF2B5EF4-FFF2-40B4-BE49-F238E27FC236}">
                <a16:creationId xmlns:a16="http://schemas.microsoft.com/office/drawing/2014/main" id="{81BC9573-A743-5110-7311-481BDE76517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683501B4-3A42-BF06-14F5-566E3EF4797C}"/>
              </a:ext>
            </a:extLst>
          </p:cNvPr>
          <p:cNvSpPr>
            <a:spLocks noGrp="1"/>
          </p:cNvSpPr>
          <p:nvPr>
            <p:ph sz="half" idx="15"/>
          </p:nvPr>
        </p:nvSpPr>
        <p:spPr>
          <a:xfrm>
            <a:off x="4541405"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14">
            <a:extLst>
              <a:ext uri="{FF2B5EF4-FFF2-40B4-BE49-F238E27FC236}">
                <a16:creationId xmlns:a16="http://schemas.microsoft.com/office/drawing/2014/main" id="{738686BC-89DE-7230-C0FF-69EE4E715880}"/>
              </a:ext>
            </a:extLst>
          </p:cNvPr>
          <p:cNvSpPr>
            <a:spLocks noGrp="1"/>
          </p:cNvSpPr>
          <p:nvPr>
            <p:ph type="pic" sz="quarter" idx="16"/>
          </p:nvPr>
        </p:nvSpPr>
        <p:spPr>
          <a:xfrm>
            <a:off x="4549684"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750A9C53-9A18-3F45-F7FB-536EC24F9B60}"/>
              </a:ext>
            </a:extLst>
          </p:cNvPr>
          <p:cNvSpPr>
            <a:spLocks noGrp="1"/>
          </p:cNvSpPr>
          <p:nvPr>
            <p:ph sz="half" idx="25"/>
          </p:nvPr>
        </p:nvSpPr>
        <p:spPr>
          <a:xfrm>
            <a:off x="371741"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Picture Placeholder 14">
            <a:extLst>
              <a:ext uri="{FF2B5EF4-FFF2-40B4-BE49-F238E27FC236}">
                <a16:creationId xmlns:a16="http://schemas.microsoft.com/office/drawing/2014/main" id="{62341F2A-A4E8-5D68-F425-847090B53B7D}"/>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0" name="Content Placeholder 2">
            <a:extLst>
              <a:ext uri="{FF2B5EF4-FFF2-40B4-BE49-F238E27FC236}">
                <a16:creationId xmlns:a16="http://schemas.microsoft.com/office/drawing/2014/main" id="{C75CE9E0-4685-A8B2-405A-4776F0CA6230}"/>
              </a:ext>
            </a:extLst>
          </p:cNvPr>
          <p:cNvSpPr>
            <a:spLocks noGrp="1"/>
          </p:cNvSpPr>
          <p:nvPr>
            <p:ph sz="half" idx="29"/>
          </p:nvPr>
        </p:nvSpPr>
        <p:spPr>
          <a:xfrm>
            <a:off x="8729357"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Picture Placeholder 14">
            <a:extLst>
              <a:ext uri="{FF2B5EF4-FFF2-40B4-BE49-F238E27FC236}">
                <a16:creationId xmlns:a16="http://schemas.microsoft.com/office/drawing/2014/main" id="{5FAD9B52-95E8-6CD3-23C2-E708ACFE2769}"/>
              </a:ext>
            </a:extLst>
          </p:cNvPr>
          <p:cNvSpPr>
            <a:spLocks noGrp="1"/>
          </p:cNvSpPr>
          <p:nvPr>
            <p:ph type="pic" sz="quarter" idx="30"/>
          </p:nvPr>
        </p:nvSpPr>
        <p:spPr>
          <a:xfrm>
            <a:off x="873763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1" name="Freeform 20">
            <a:extLst>
              <a:ext uri="{FF2B5EF4-FFF2-40B4-BE49-F238E27FC236}">
                <a16:creationId xmlns:a16="http://schemas.microsoft.com/office/drawing/2014/main" id="{FA491E1D-D225-B251-3981-27105BAD9BFF}"/>
              </a:ext>
            </a:extLst>
          </p:cNvPr>
          <p:cNvSpPr/>
          <p:nvPr userDrawn="1"/>
        </p:nvSpPr>
        <p:spPr>
          <a:xfrm>
            <a:off x="380020"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900C2165-6812-CB6F-8D27-6BD81ED03547}"/>
              </a:ext>
            </a:extLst>
          </p:cNvPr>
          <p:cNvSpPr/>
          <p:nvPr userDrawn="1"/>
        </p:nvSpPr>
        <p:spPr>
          <a:xfrm>
            <a:off x="4549684"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28FC8AA6-DED4-5284-96CD-41A3D003C7FB}"/>
              </a:ext>
            </a:extLst>
          </p:cNvPr>
          <p:cNvSpPr/>
          <p:nvPr userDrawn="1"/>
        </p:nvSpPr>
        <p:spPr>
          <a:xfrm>
            <a:off x="8737636"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7965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List (4)">
    <p:spTree>
      <p:nvGrpSpPr>
        <p:cNvPr id="1" name=""/>
        <p:cNvGrpSpPr/>
        <p:nvPr/>
      </p:nvGrpSpPr>
      <p:grpSpPr>
        <a:xfrm>
          <a:off x="0" y="0"/>
          <a:ext cx="0" cy="0"/>
          <a:chOff x="0" y="0"/>
          <a:chExt cx="0" cy="0"/>
        </a:xfrm>
      </p:grpSpPr>
      <p:sp>
        <p:nvSpPr>
          <p:cNvPr id="15" name="Graphic 7">
            <a:extLst>
              <a:ext uri="{FF2B5EF4-FFF2-40B4-BE49-F238E27FC236}">
                <a16:creationId xmlns:a16="http://schemas.microsoft.com/office/drawing/2014/main" id="{3FBF3C4C-B49B-3A82-66A3-05C716DC20F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3392003"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942859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CADE0F1C-DF82-3735-BE58-EED85F0FC446}"/>
              </a:ext>
            </a:extLst>
          </p:cNvPr>
          <p:cNvSpPr>
            <a:spLocks noGrp="1"/>
          </p:cNvSpPr>
          <p:nvPr>
            <p:ph type="pic" sz="quarter" idx="30"/>
          </p:nvPr>
        </p:nvSpPr>
        <p:spPr>
          <a:xfrm>
            <a:off x="640398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74118C0-8A17-7BB1-90A9-2C9FDA6D3463}"/>
              </a:ext>
            </a:extLst>
          </p:cNvPr>
          <p:cNvSpPr>
            <a:spLocks noGrp="1"/>
          </p:cNvSpPr>
          <p:nvPr>
            <p:ph sz="half" idx="31"/>
          </p:nvPr>
        </p:nvSpPr>
        <p:spPr>
          <a:xfrm>
            <a:off x="641417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4EEE2C9F-BAF1-2299-8106-F08172985061}"/>
              </a:ext>
            </a:extLst>
          </p:cNvPr>
          <p:cNvSpPr>
            <a:spLocks noGrp="1"/>
          </p:cNvSpPr>
          <p:nvPr>
            <p:ph sz="half" idx="32"/>
          </p:nvPr>
        </p:nvSpPr>
        <p:spPr>
          <a:xfrm>
            <a:off x="3392003"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2A7EEDE-777D-0496-7250-7F06E4EED769}"/>
              </a:ext>
            </a:extLst>
          </p:cNvPr>
          <p:cNvSpPr>
            <a:spLocks noGrp="1"/>
          </p:cNvSpPr>
          <p:nvPr>
            <p:ph sz="half" idx="33"/>
          </p:nvPr>
        </p:nvSpPr>
        <p:spPr>
          <a:xfrm>
            <a:off x="37758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4">
            <a:extLst>
              <a:ext uri="{FF2B5EF4-FFF2-40B4-BE49-F238E27FC236}">
                <a16:creationId xmlns:a16="http://schemas.microsoft.com/office/drawing/2014/main" id="{AF381F58-F1ED-242E-DA7C-4AD2E77AB21B}"/>
              </a:ext>
            </a:extLst>
          </p:cNvPr>
          <p:cNvSpPr>
            <a:spLocks noGrp="1"/>
          </p:cNvSpPr>
          <p:nvPr>
            <p:ph type="pic" sz="quarter" idx="34"/>
          </p:nvPr>
        </p:nvSpPr>
        <p:spPr>
          <a:xfrm>
            <a:off x="9428592"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8" name="Freeform 7">
            <a:extLst>
              <a:ext uri="{FF2B5EF4-FFF2-40B4-BE49-F238E27FC236}">
                <a16:creationId xmlns:a16="http://schemas.microsoft.com/office/drawing/2014/main" id="{58AA9100-CE7D-80CB-25AC-CC469743D544}"/>
              </a:ext>
            </a:extLst>
          </p:cNvPr>
          <p:cNvSpPr/>
          <p:nvPr userDrawn="1"/>
        </p:nvSpPr>
        <p:spPr>
          <a:xfrm>
            <a:off x="380020"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74F8FE38-147C-16AA-FDE8-5DC7150B33D3}"/>
              </a:ext>
            </a:extLst>
          </p:cNvPr>
          <p:cNvSpPr/>
          <p:nvPr userDrawn="1"/>
        </p:nvSpPr>
        <p:spPr>
          <a:xfrm>
            <a:off x="3392003"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5030FF7-792A-2DD2-E107-51E154C8EA44}"/>
              </a:ext>
            </a:extLst>
          </p:cNvPr>
          <p:cNvSpPr/>
          <p:nvPr userDrawn="1"/>
        </p:nvSpPr>
        <p:spPr>
          <a:xfrm>
            <a:off x="6403986"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F84C6079-DC5D-3E0F-E622-6DE170CFAF60}"/>
              </a:ext>
            </a:extLst>
          </p:cNvPr>
          <p:cNvSpPr/>
          <p:nvPr userDrawn="1"/>
        </p:nvSpPr>
        <p:spPr>
          <a:xfrm>
            <a:off x="9415969"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721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List (6)">
    <p:spTree>
      <p:nvGrpSpPr>
        <p:cNvPr id="1" name=""/>
        <p:cNvGrpSpPr/>
        <p:nvPr/>
      </p:nvGrpSpPr>
      <p:grpSpPr>
        <a:xfrm>
          <a:off x="0" y="0"/>
          <a:ext cx="0" cy="0"/>
          <a:chOff x="0" y="0"/>
          <a:chExt cx="0" cy="0"/>
        </a:xfrm>
      </p:grpSpPr>
      <p:sp>
        <p:nvSpPr>
          <p:cNvPr id="31" name="Graphic 7">
            <a:extLst>
              <a:ext uri="{FF2B5EF4-FFF2-40B4-BE49-F238E27FC236}">
                <a16:creationId xmlns:a16="http://schemas.microsoft.com/office/drawing/2014/main" id="{79A70512-5022-26E8-5B4F-A404A2FCA7BF}"/>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541405"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4549684"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0" name="Content Placeholder 2">
            <a:extLst>
              <a:ext uri="{FF2B5EF4-FFF2-40B4-BE49-F238E27FC236}">
                <a16:creationId xmlns:a16="http://schemas.microsoft.com/office/drawing/2014/main" id="{08B531DF-6295-8DBA-6B65-CEDB4AA3887D}"/>
              </a:ext>
            </a:extLst>
          </p:cNvPr>
          <p:cNvSpPr>
            <a:spLocks noGrp="1"/>
          </p:cNvSpPr>
          <p:nvPr>
            <p:ph sz="half" idx="21"/>
          </p:nvPr>
        </p:nvSpPr>
        <p:spPr>
          <a:xfrm>
            <a:off x="4541405"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Picture Placeholder 14">
            <a:extLst>
              <a:ext uri="{FF2B5EF4-FFF2-40B4-BE49-F238E27FC236}">
                <a16:creationId xmlns:a16="http://schemas.microsoft.com/office/drawing/2014/main" id="{E1E7950D-8328-EA96-EB45-27F30C3DD4F1}"/>
              </a:ext>
            </a:extLst>
          </p:cNvPr>
          <p:cNvSpPr>
            <a:spLocks noGrp="1"/>
          </p:cNvSpPr>
          <p:nvPr>
            <p:ph type="pic" sz="quarter" idx="22"/>
          </p:nvPr>
        </p:nvSpPr>
        <p:spPr>
          <a:xfrm>
            <a:off x="4549684"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371741"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371741"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Picture Placeholder 14">
            <a:extLst>
              <a:ext uri="{FF2B5EF4-FFF2-40B4-BE49-F238E27FC236}">
                <a16:creationId xmlns:a16="http://schemas.microsoft.com/office/drawing/2014/main" id="{9E945845-7F2C-BAD8-3A39-B38307B3AE73}"/>
              </a:ext>
            </a:extLst>
          </p:cNvPr>
          <p:cNvSpPr>
            <a:spLocks noGrp="1"/>
          </p:cNvSpPr>
          <p:nvPr>
            <p:ph type="pic" sz="quarter" idx="28"/>
          </p:nvPr>
        </p:nvSpPr>
        <p:spPr>
          <a:xfrm>
            <a:off x="380020"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42425AE9-684D-8F64-4A4D-92399BCED0CF}"/>
              </a:ext>
            </a:extLst>
          </p:cNvPr>
          <p:cNvSpPr>
            <a:spLocks noGrp="1"/>
          </p:cNvSpPr>
          <p:nvPr>
            <p:ph sz="half" idx="29"/>
          </p:nvPr>
        </p:nvSpPr>
        <p:spPr>
          <a:xfrm>
            <a:off x="8729357"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CADE0F1C-DF82-3735-BE58-EED85F0FC446}"/>
              </a:ext>
            </a:extLst>
          </p:cNvPr>
          <p:cNvSpPr>
            <a:spLocks noGrp="1"/>
          </p:cNvSpPr>
          <p:nvPr>
            <p:ph type="pic" sz="quarter" idx="30"/>
          </p:nvPr>
        </p:nvSpPr>
        <p:spPr>
          <a:xfrm>
            <a:off x="873763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23D85BDB-D596-DE6F-878C-41719CFDAD76}"/>
              </a:ext>
            </a:extLst>
          </p:cNvPr>
          <p:cNvSpPr>
            <a:spLocks noGrp="1"/>
          </p:cNvSpPr>
          <p:nvPr>
            <p:ph sz="half" idx="31"/>
          </p:nvPr>
        </p:nvSpPr>
        <p:spPr>
          <a:xfrm>
            <a:off x="8729357"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9" name="Picture Placeholder 14">
            <a:extLst>
              <a:ext uri="{FF2B5EF4-FFF2-40B4-BE49-F238E27FC236}">
                <a16:creationId xmlns:a16="http://schemas.microsoft.com/office/drawing/2014/main" id="{5A8D73AC-F449-A850-7F39-E5EDB01CAC1D}"/>
              </a:ext>
            </a:extLst>
          </p:cNvPr>
          <p:cNvSpPr>
            <a:spLocks noGrp="1"/>
          </p:cNvSpPr>
          <p:nvPr>
            <p:ph type="pic" sz="quarter" idx="32"/>
          </p:nvPr>
        </p:nvSpPr>
        <p:spPr>
          <a:xfrm>
            <a:off x="8737636"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29250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ly (Full Colo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D6BFAE-4017-E2C5-D021-8DA7E53C11F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E03C8E19-4B0D-6A24-CB09-2624DB95AE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84493" y="2676818"/>
            <a:ext cx="7828163" cy="1550988"/>
          </a:xfrm>
          <a:prstGeom prst="rect">
            <a:avLst/>
          </a:prstGeom>
        </p:spPr>
      </p:pic>
    </p:spTree>
    <p:extLst>
      <p:ext uri="{BB962C8B-B14F-4D97-AF65-F5344CB8AC3E}">
        <p14:creationId xmlns:p14="http://schemas.microsoft.com/office/powerpoint/2010/main" val="356455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 List (3)">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7AA6847-566C-E2AA-17EE-C8C1FB729623}"/>
              </a:ext>
            </a:extLst>
          </p:cNvPr>
          <p:cNvSpPr>
            <a:spLocks noGrp="1"/>
          </p:cNvSpPr>
          <p:nvPr>
            <p:ph type="body" sz="quarter" idx="19" hasCustomPrompt="1"/>
          </p:nvPr>
        </p:nvSpPr>
        <p:spPr>
          <a:xfrm>
            <a:off x="4541404" y="1982168"/>
            <a:ext cx="3091163"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15" name="Text Placeholder 13">
            <a:extLst>
              <a:ext uri="{FF2B5EF4-FFF2-40B4-BE49-F238E27FC236}">
                <a16:creationId xmlns:a16="http://schemas.microsoft.com/office/drawing/2014/main" id="{DF3AA6BB-D2C2-8853-02C7-1BBB96AE7B7E}"/>
              </a:ext>
            </a:extLst>
          </p:cNvPr>
          <p:cNvSpPr>
            <a:spLocks noGrp="1"/>
          </p:cNvSpPr>
          <p:nvPr>
            <p:ph type="body" sz="quarter" idx="20" hasCustomPrompt="1"/>
          </p:nvPr>
        </p:nvSpPr>
        <p:spPr>
          <a:xfrm>
            <a:off x="380109" y="1982168"/>
            <a:ext cx="3091163"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16" name="Text Placeholder 13">
            <a:extLst>
              <a:ext uri="{FF2B5EF4-FFF2-40B4-BE49-F238E27FC236}">
                <a16:creationId xmlns:a16="http://schemas.microsoft.com/office/drawing/2014/main" id="{29F6AEEA-DD78-137B-99A2-84FA93F349B6}"/>
              </a:ext>
            </a:extLst>
          </p:cNvPr>
          <p:cNvSpPr>
            <a:spLocks noGrp="1"/>
          </p:cNvSpPr>
          <p:nvPr>
            <p:ph type="body" sz="quarter" idx="21" hasCustomPrompt="1"/>
          </p:nvPr>
        </p:nvSpPr>
        <p:spPr>
          <a:xfrm>
            <a:off x="8702699" y="1982168"/>
            <a:ext cx="3117820"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29" name="Graphic 7">
            <a:extLst>
              <a:ext uri="{FF2B5EF4-FFF2-40B4-BE49-F238E27FC236}">
                <a16:creationId xmlns:a16="http://schemas.microsoft.com/office/drawing/2014/main" id="{81BC9573-A743-5110-7311-481BDE76517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683501B4-3A42-BF06-14F5-566E3EF4797C}"/>
              </a:ext>
            </a:extLst>
          </p:cNvPr>
          <p:cNvSpPr>
            <a:spLocks noGrp="1"/>
          </p:cNvSpPr>
          <p:nvPr>
            <p:ph sz="half" idx="15"/>
          </p:nvPr>
        </p:nvSpPr>
        <p:spPr>
          <a:xfrm>
            <a:off x="4541405"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750A9C53-9A18-3F45-F7FB-536EC24F9B60}"/>
              </a:ext>
            </a:extLst>
          </p:cNvPr>
          <p:cNvSpPr>
            <a:spLocks noGrp="1"/>
          </p:cNvSpPr>
          <p:nvPr>
            <p:ph sz="half" idx="25"/>
          </p:nvPr>
        </p:nvSpPr>
        <p:spPr>
          <a:xfrm>
            <a:off x="371741"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C75CE9E0-4685-A8B2-405A-4776F0CA6230}"/>
              </a:ext>
            </a:extLst>
          </p:cNvPr>
          <p:cNvSpPr>
            <a:spLocks noGrp="1"/>
          </p:cNvSpPr>
          <p:nvPr>
            <p:ph sz="half" idx="29"/>
          </p:nvPr>
        </p:nvSpPr>
        <p:spPr>
          <a:xfrm>
            <a:off x="8729357"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1603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 List (4)">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60A96C9F-476F-AB1A-37DB-5BBEEC7A2316}"/>
              </a:ext>
            </a:extLst>
          </p:cNvPr>
          <p:cNvSpPr>
            <a:spLocks noGrp="1"/>
          </p:cNvSpPr>
          <p:nvPr>
            <p:ph type="body" sz="quarter" idx="19" hasCustomPrompt="1"/>
          </p:nvPr>
        </p:nvSpPr>
        <p:spPr>
          <a:xfrm>
            <a:off x="3389478" y="1591519"/>
            <a:ext cx="2377778"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4" name="Text Placeholder 13">
            <a:extLst>
              <a:ext uri="{FF2B5EF4-FFF2-40B4-BE49-F238E27FC236}">
                <a16:creationId xmlns:a16="http://schemas.microsoft.com/office/drawing/2014/main" id="{2B0C15AB-C3A9-2469-43CC-818DF8978F7A}"/>
              </a:ext>
            </a:extLst>
          </p:cNvPr>
          <p:cNvSpPr>
            <a:spLocks noGrp="1"/>
          </p:cNvSpPr>
          <p:nvPr>
            <p:ph type="body" sz="quarter" idx="20" hasCustomPrompt="1"/>
          </p:nvPr>
        </p:nvSpPr>
        <p:spPr>
          <a:xfrm>
            <a:off x="380109" y="1591519"/>
            <a:ext cx="2375251"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5" name="Text Placeholder 13">
            <a:extLst>
              <a:ext uri="{FF2B5EF4-FFF2-40B4-BE49-F238E27FC236}">
                <a16:creationId xmlns:a16="http://schemas.microsoft.com/office/drawing/2014/main" id="{BCAB73DE-8670-109E-A20E-750B8A56BDC9}"/>
              </a:ext>
            </a:extLst>
          </p:cNvPr>
          <p:cNvSpPr>
            <a:spLocks noGrp="1"/>
          </p:cNvSpPr>
          <p:nvPr>
            <p:ph type="body" sz="quarter" idx="21" hasCustomPrompt="1"/>
          </p:nvPr>
        </p:nvSpPr>
        <p:spPr>
          <a:xfrm>
            <a:off x="6401375" y="1591519"/>
            <a:ext cx="239057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5" name="Graphic 7">
            <a:extLst>
              <a:ext uri="{FF2B5EF4-FFF2-40B4-BE49-F238E27FC236}">
                <a16:creationId xmlns:a16="http://schemas.microsoft.com/office/drawing/2014/main" id="{3FBF3C4C-B49B-3A82-66A3-05C716DC20F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942859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174118C0-8A17-7BB1-90A9-2C9FDA6D3463}"/>
              </a:ext>
            </a:extLst>
          </p:cNvPr>
          <p:cNvSpPr>
            <a:spLocks noGrp="1"/>
          </p:cNvSpPr>
          <p:nvPr>
            <p:ph sz="half" idx="31"/>
          </p:nvPr>
        </p:nvSpPr>
        <p:spPr>
          <a:xfrm>
            <a:off x="641417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4EEE2C9F-BAF1-2299-8106-F08172985061}"/>
              </a:ext>
            </a:extLst>
          </p:cNvPr>
          <p:cNvSpPr>
            <a:spLocks noGrp="1"/>
          </p:cNvSpPr>
          <p:nvPr>
            <p:ph sz="half" idx="32"/>
          </p:nvPr>
        </p:nvSpPr>
        <p:spPr>
          <a:xfrm>
            <a:off x="3392003"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2A7EEDE-777D-0496-7250-7F06E4EED769}"/>
              </a:ext>
            </a:extLst>
          </p:cNvPr>
          <p:cNvSpPr>
            <a:spLocks noGrp="1"/>
          </p:cNvSpPr>
          <p:nvPr>
            <p:ph sz="half" idx="33"/>
          </p:nvPr>
        </p:nvSpPr>
        <p:spPr>
          <a:xfrm>
            <a:off x="37758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3">
            <a:extLst>
              <a:ext uri="{FF2B5EF4-FFF2-40B4-BE49-F238E27FC236}">
                <a16:creationId xmlns:a16="http://schemas.microsoft.com/office/drawing/2014/main" id="{927DBE03-187C-8AC9-6FAB-CFF978EE78B9}"/>
              </a:ext>
            </a:extLst>
          </p:cNvPr>
          <p:cNvSpPr>
            <a:spLocks noGrp="1"/>
          </p:cNvSpPr>
          <p:nvPr>
            <p:ph type="body" sz="quarter" idx="34" hasCustomPrompt="1"/>
          </p:nvPr>
        </p:nvSpPr>
        <p:spPr>
          <a:xfrm>
            <a:off x="9426070" y="1591519"/>
            <a:ext cx="239057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Tree>
    <p:extLst>
      <p:ext uri="{BB962C8B-B14F-4D97-AF65-F5344CB8AC3E}">
        <p14:creationId xmlns:p14="http://schemas.microsoft.com/office/powerpoint/2010/main" val="39570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 List (6)">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F856B845-70FB-B98D-4873-D275509843C5}"/>
              </a:ext>
            </a:extLst>
          </p:cNvPr>
          <p:cNvSpPr>
            <a:spLocks noGrp="1"/>
          </p:cNvSpPr>
          <p:nvPr>
            <p:ph type="body" sz="quarter" idx="20" hasCustomPrompt="1"/>
          </p:nvPr>
        </p:nvSpPr>
        <p:spPr>
          <a:xfrm>
            <a:off x="380109"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31" name="Graphic 7">
            <a:extLst>
              <a:ext uri="{FF2B5EF4-FFF2-40B4-BE49-F238E27FC236}">
                <a16:creationId xmlns:a16="http://schemas.microsoft.com/office/drawing/2014/main" id="{79A70512-5022-26E8-5B4F-A404A2FCA7BF}"/>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541405"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08B531DF-6295-8DBA-6B65-CEDB4AA3887D}"/>
              </a:ext>
            </a:extLst>
          </p:cNvPr>
          <p:cNvSpPr>
            <a:spLocks noGrp="1"/>
          </p:cNvSpPr>
          <p:nvPr>
            <p:ph sz="half" idx="21"/>
          </p:nvPr>
        </p:nvSpPr>
        <p:spPr>
          <a:xfrm>
            <a:off x="4541405"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371741"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371741"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42425AE9-684D-8F64-4A4D-92399BCED0CF}"/>
              </a:ext>
            </a:extLst>
          </p:cNvPr>
          <p:cNvSpPr>
            <a:spLocks noGrp="1"/>
          </p:cNvSpPr>
          <p:nvPr>
            <p:ph sz="half" idx="29"/>
          </p:nvPr>
        </p:nvSpPr>
        <p:spPr>
          <a:xfrm>
            <a:off x="8729357"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23D85BDB-D596-DE6F-878C-41719CFDAD76}"/>
              </a:ext>
            </a:extLst>
          </p:cNvPr>
          <p:cNvSpPr>
            <a:spLocks noGrp="1"/>
          </p:cNvSpPr>
          <p:nvPr>
            <p:ph sz="half" idx="31"/>
          </p:nvPr>
        </p:nvSpPr>
        <p:spPr>
          <a:xfrm>
            <a:off x="8729357"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3">
            <a:extLst>
              <a:ext uri="{FF2B5EF4-FFF2-40B4-BE49-F238E27FC236}">
                <a16:creationId xmlns:a16="http://schemas.microsoft.com/office/drawing/2014/main" id="{324049E9-FA7B-EAF5-76CC-43194C92130D}"/>
              </a:ext>
            </a:extLst>
          </p:cNvPr>
          <p:cNvSpPr>
            <a:spLocks noGrp="1"/>
          </p:cNvSpPr>
          <p:nvPr>
            <p:ph type="body" sz="quarter" idx="33" hasCustomPrompt="1"/>
          </p:nvPr>
        </p:nvSpPr>
        <p:spPr>
          <a:xfrm>
            <a:off x="4541405"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1" name="Text Placeholder 13">
            <a:extLst>
              <a:ext uri="{FF2B5EF4-FFF2-40B4-BE49-F238E27FC236}">
                <a16:creationId xmlns:a16="http://schemas.microsoft.com/office/drawing/2014/main" id="{0EF45B65-0F1B-513B-A420-BDBC90783715}"/>
              </a:ext>
            </a:extLst>
          </p:cNvPr>
          <p:cNvSpPr>
            <a:spLocks noGrp="1"/>
          </p:cNvSpPr>
          <p:nvPr>
            <p:ph type="body" sz="quarter" idx="34" hasCustomPrompt="1"/>
          </p:nvPr>
        </p:nvSpPr>
        <p:spPr>
          <a:xfrm>
            <a:off x="8729357"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2" name="Text Placeholder 13">
            <a:extLst>
              <a:ext uri="{FF2B5EF4-FFF2-40B4-BE49-F238E27FC236}">
                <a16:creationId xmlns:a16="http://schemas.microsoft.com/office/drawing/2014/main" id="{995536DA-05B8-E8B8-7B42-B564C36F914A}"/>
              </a:ext>
            </a:extLst>
          </p:cNvPr>
          <p:cNvSpPr>
            <a:spLocks noGrp="1"/>
          </p:cNvSpPr>
          <p:nvPr>
            <p:ph type="body" sz="quarter" idx="35" hasCustomPrompt="1"/>
          </p:nvPr>
        </p:nvSpPr>
        <p:spPr>
          <a:xfrm>
            <a:off x="380109"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4" name="Text Placeholder 13">
            <a:extLst>
              <a:ext uri="{FF2B5EF4-FFF2-40B4-BE49-F238E27FC236}">
                <a16:creationId xmlns:a16="http://schemas.microsoft.com/office/drawing/2014/main" id="{64E6A016-BF2C-4220-2BDF-E2D4D073AD50}"/>
              </a:ext>
            </a:extLst>
          </p:cNvPr>
          <p:cNvSpPr>
            <a:spLocks noGrp="1"/>
          </p:cNvSpPr>
          <p:nvPr>
            <p:ph type="body" sz="quarter" idx="37" hasCustomPrompt="1"/>
          </p:nvPr>
        </p:nvSpPr>
        <p:spPr>
          <a:xfrm>
            <a:off x="4541405"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7" name="Text Placeholder 13">
            <a:extLst>
              <a:ext uri="{FF2B5EF4-FFF2-40B4-BE49-F238E27FC236}">
                <a16:creationId xmlns:a16="http://schemas.microsoft.com/office/drawing/2014/main" id="{1F687CF4-2135-6635-A0E6-1D5C775B8953}"/>
              </a:ext>
            </a:extLst>
          </p:cNvPr>
          <p:cNvSpPr>
            <a:spLocks noGrp="1"/>
          </p:cNvSpPr>
          <p:nvPr>
            <p:ph type="body" sz="quarter" idx="38" hasCustomPrompt="1"/>
          </p:nvPr>
        </p:nvSpPr>
        <p:spPr>
          <a:xfrm>
            <a:off x="8729357"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Tree>
    <p:extLst>
      <p:ext uri="{BB962C8B-B14F-4D97-AF65-F5344CB8AC3E}">
        <p14:creationId xmlns:p14="http://schemas.microsoft.com/office/powerpoint/2010/main" val="182178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0D66-B9AD-95C3-5713-6E327C39CFFA}"/>
              </a:ext>
            </a:extLst>
          </p:cNvPr>
          <p:cNvSpPr/>
          <p:nvPr userDrawn="1"/>
        </p:nvSpPr>
        <p:spPr>
          <a:xfrm>
            <a:off x="390730"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93B840-6F69-1593-B852-F699B8248BBA}"/>
              </a:ext>
            </a:extLst>
          </p:cNvPr>
          <p:cNvSpPr/>
          <p:nvPr userDrawn="1"/>
        </p:nvSpPr>
        <p:spPr>
          <a:xfrm>
            <a:off x="2760415"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25BB1B-0BF4-B837-6AAB-CBCEA3F068AF}"/>
              </a:ext>
            </a:extLst>
          </p:cNvPr>
          <p:cNvSpPr/>
          <p:nvPr userDrawn="1"/>
        </p:nvSpPr>
        <p:spPr>
          <a:xfrm>
            <a:off x="5130100"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463F90-49C2-9FC8-94A1-897C896A76A5}"/>
              </a:ext>
            </a:extLst>
          </p:cNvPr>
          <p:cNvSpPr/>
          <p:nvPr userDrawn="1"/>
        </p:nvSpPr>
        <p:spPr>
          <a:xfrm>
            <a:off x="7499785"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8ACFCE-8CB4-3ADE-26EF-E7A5D49083A7}"/>
              </a:ext>
            </a:extLst>
          </p:cNvPr>
          <p:cNvSpPr/>
          <p:nvPr userDrawn="1"/>
        </p:nvSpPr>
        <p:spPr>
          <a:xfrm>
            <a:off x="9869468"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632873"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975445"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1" name="Content Placeholder 2">
            <a:extLst>
              <a:ext uri="{FF2B5EF4-FFF2-40B4-BE49-F238E27FC236}">
                <a16:creationId xmlns:a16="http://schemas.microsoft.com/office/drawing/2014/main" id="{6FCA3A84-8CFF-B62A-EAAC-0886BF87CA74}"/>
              </a:ext>
            </a:extLst>
          </p:cNvPr>
          <p:cNvSpPr>
            <a:spLocks noGrp="1"/>
          </p:cNvSpPr>
          <p:nvPr>
            <p:ph sz="half" idx="27"/>
          </p:nvPr>
        </p:nvSpPr>
        <p:spPr>
          <a:xfrm>
            <a:off x="3002558"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Picture Placeholder 14">
            <a:extLst>
              <a:ext uri="{FF2B5EF4-FFF2-40B4-BE49-F238E27FC236}">
                <a16:creationId xmlns:a16="http://schemas.microsoft.com/office/drawing/2014/main" id="{B7154480-617F-4890-E5C3-36B2EC7A1835}"/>
              </a:ext>
            </a:extLst>
          </p:cNvPr>
          <p:cNvSpPr>
            <a:spLocks noGrp="1"/>
          </p:cNvSpPr>
          <p:nvPr>
            <p:ph type="pic" sz="quarter" idx="28"/>
          </p:nvPr>
        </p:nvSpPr>
        <p:spPr>
          <a:xfrm>
            <a:off x="3345130"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DD62AE62-4E50-9966-5460-E898E0C386E5}"/>
              </a:ext>
            </a:extLst>
          </p:cNvPr>
          <p:cNvSpPr>
            <a:spLocks noGrp="1"/>
          </p:cNvSpPr>
          <p:nvPr>
            <p:ph sz="half" idx="29"/>
          </p:nvPr>
        </p:nvSpPr>
        <p:spPr>
          <a:xfrm>
            <a:off x="5374549"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0B721B59-2085-B8AB-092D-67C09F45A5C3}"/>
              </a:ext>
            </a:extLst>
          </p:cNvPr>
          <p:cNvSpPr>
            <a:spLocks noGrp="1"/>
          </p:cNvSpPr>
          <p:nvPr>
            <p:ph type="pic" sz="quarter" idx="30"/>
          </p:nvPr>
        </p:nvSpPr>
        <p:spPr>
          <a:xfrm>
            <a:off x="5717121"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4C3E4234-1880-827C-6C3D-F97DD77853E6}"/>
              </a:ext>
            </a:extLst>
          </p:cNvPr>
          <p:cNvSpPr>
            <a:spLocks noGrp="1"/>
          </p:cNvSpPr>
          <p:nvPr>
            <p:ph sz="half" idx="31"/>
          </p:nvPr>
        </p:nvSpPr>
        <p:spPr>
          <a:xfrm>
            <a:off x="7741928"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Picture Placeholder 14">
            <a:extLst>
              <a:ext uri="{FF2B5EF4-FFF2-40B4-BE49-F238E27FC236}">
                <a16:creationId xmlns:a16="http://schemas.microsoft.com/office/drawing/2014/main" id="{6C00632E-9824-884E-89C1-3F057D9E45DF}"/>
              </a:ext>
            </a:extLst>
          </p:cNvPr>
          <p:cNvSpPr>
            <a:spLocks noGrp="1"/>
          </p:cNvSpPr>
          <p:nvPr>
            <p:ph type="pic" sz="quarter" idx="32"/>
          </p:nvPr>
        </p:nvSpPr>
        <p:spPr>
          <a:xfrm>
            <a:off x="8084500"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32" name="Content Placeholder 2">
            <a:extLst>
              <a:ext uri="{FF2B5EF4-FFF2-40B4-BE49-F238E27FC236}">
                <a16:creationId xmlns:a16="http://schemas.microsoft.com/office/drawing/2014/main" id="{130FFEF7-9A35-6E11-F052-66185A672316}"/>
              </a:ext>
            </a:extLst>
          </p:cNvPr>
          <p:cNvSpPr>
            <a:spLocks noGrp="1"/>
          </p:cNvSpPr>
          <p:nvPr>
            <p:ph sz="half" idx="33"/>
          </p:nvPr>
        </p:nvSpPr>
        <p:spPr>
          <a:xfrm>
            <a:off x="10109307"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Picture Placeholder 14">
            <a:extLst>
              <a:ext uri="{FF2B5EF4-FFF2-40B4-BE49-F238E27FC236}">
                <a16:creationId xmlns:a16="http://schemas.microsoft.com/office/drawing/2014/main" id="{C6938E13-070A-A4C9-3D1D-5981D1495E49}"/>
              </a:ext>
            </a:extLst>
          </p:cNvPr>
          <p:cNvSpPr>
            <a:spLocks noGrp="1"/>
          </p:cNvSpPr>
          <p:nvPr>
            <p:ph type="pic" sz="quarter" idx="34"/>
          </p:nvPr>
        </p:nvSpPr>
        <p:spPr>
          <a:xfrm>
            <a:off x="10451879"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129380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ld vs. N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D1941-5E20-893E-8480-2B81314043E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1DB8A-B617-1152-9F68-3D852311546E}"/>
              </a:ext>
            </a:extLst>
          </p:cNvPr>
          <p:cNvSpPr>
            <a:spLocks noGrp="1"/>
          </p:cNvSpPr>
          <p:nvPr>
            <p:ph type="title"/>
          </p:nvPr>
        </p:nvSpPr>
        <p:spPr>
          <a:xfrm>
            <a:off x="381000" y="381000"/>
            <a:ext cx="5254925"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69CF78A2-AFCC-3169-9B92-4A7E6E2C4C04}"/>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6" name="Content Placeholder 2">
            <a:extLst>
              <a:ext uri="{FF2B5EF4-FFF2-40B4-BE49-F238E27FC236}">
                <a16:creationId xmlns:a16="http://schemas.microsoft.com/office/drawing/2014/main" id="{471AE50A-5F49-C3AA-1442-5F65760A53BF}"/>
              </a:ext>
            </a:extLst>
          </p:cNvPr>
          <p:cNvSpPr>
            <a:spLocks noGrp="1"/>
          </p:cNvSpPr>
          <p:nvPr>
            <p:ph sz="half" idx="1"/>
          </p:nvPr>
        </p:nvSpPr>
        <p:spPr>
          <a:xfrm>
            <a:off x="381000" y="1444238"/>
            <a:ext cx="4423499"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238DF94C-D46E-2339-ED46-F2E523CAC23E}"/>
              </a:ext>
            </a:extLst>
          </p:cNvPr>
          <p:cNvSpPr>
            <a:spLocks noGrp="1"/>
          </p:cNvSpPr>
          <p:nvPr>
            <p:ph sz="half" idx="2"/>
          </p:nvPr>
        </p:nvSpPr>
        <p:spPr>
          <a:xfrm>
            <a:off x="7387501" y="1444238"/>
            <a:ext cx="4423499" cy="504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BFD321B-3FC5-C36B-57C3-B6CAF177A2C6}"/>
              </a:ext>
            </a:extLst>
          </p:cNvPr>
          <p:cNvSpPr/>
          <p:nvPr userDrawn="1"/>
        </p:nvSpPr>
        <p:spPr>
          <a:xfrm>
            <a:off x="3013494" y="6477000"/>
            <a:ext cx="308250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8FC3214-AC8E-6E6F-A9AC-57F788CCB854}"/>
              </a:ext>
            </a:extLst>
          </p:cNvPr>
          <p:cNvCxnSpPr>
            <a:cxnSpLocks/>
          </p:cNvCxnSpPr>
          <p:nvPr userDrawn="1"/>
        </p:nvCxnSpPr>
        <p:spPr>
          <a:xfrm flipH="1">
            <a:off x="5239109" y="3968556"/>
            <a:ext cx="856891" cy="0"/>
          </a:xfrm>
          <a:prstGeom prst="line">
            <a:avLst/>
          </a:prstGeom>
          <a:ln w="317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4B5ADF-4891-3C1C-8223-B8EF1724DD27}"/>
              </a:ext>
            </a:extLst>
          </p:cNvPr>
          <p:cNvCxnSpPr>
            <a:cxnSpLocks/>
          </p:cNvCxnSpPr>
          <p:nvPr userDrawn="1"/>
        </p:nvCxnSpPr>
        <p:spPr>
          <a:xfrm flipH="1">
            <a:off x="6096000" y="3968556"/>
            <a:ext cx="856891" cy="0"/>
          </a:xfrm>
          <a:prstGeom prst="line">
            <a:avLst/>
          </a:prstGeom>
          <a:ln w="317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E6EA105-562A-EFB4-55AA-AB5478B58761}"/>
              </a:ext>
            </a:extLst>
          </p:cNvPr>
          <p:cNvSpPr/>
          <p:nvPr userDrawn="1"/>
        </p:nvSpPr>
        <p:spPr>
          <a:xfrm rot="2700000">
            <a:off x="6052734" y="3606246"/>
            <a:ext cx="724618" cy="724618"/>
          </a:xfrm>
          <a:custGeom>
            <a:avLst/>
            <a:gdLst>
              <a:gd name="connsiteX0" fmla="*/ 0 w 1305464"/>
              <a:gd name="connsiteY0" fmla="*/ 0 h 1305464"/>
              <a:gd name="connsiteX1" fmla="*/ 1305464 w 1305464"/>
              <a:gd name="connsiteY1" fmla="*/ 0 h 1305464"/>
              <a:gd name="connsiteX2" fmla="*/ 1305464 w 1305464"/>
              <a:gd name="connsiteY2" fmla="*/ 1305464 h 1305464"/>
              <a:gd name="connsiteX3" fmla="*/ 0 w 1305464"/>
              <a:gd name="connsiteY3" fmla="*/ 1305464 h 1305464"/>
              <a:gd name="connsiteX4" fmla="*/ 0 w 1305464"/>
              <a:gd name="connsiteY4" fmla="*/ 0 h 1305464"/>
              <a:gd name="connsiteX0" fmla="*/ 0 w 1305464"/>
              <a:gd name="connsiteY0" fmla="*/ 1305464 h 1396904"/>
              <a:gd name="connsiteX1" fmla="*/ 0 w 1305464"/>
              <a:gd name="connsiteY1" fmla="*/ 0 h 1396904"/>
              <a:gd name="connsiteX2" fmla="*/ 1305464 w 1305464"/>
              <a:gd name="connsiteY2" fmla="*/ 0 h 1396904"/>
              <a:gd name="connsiteX3" fmla="*/ 1305464 w 1305464"/>
              <a:gd name="connsiteY3" fmla="*/ 1305464 h 1396904"/>
              <a:gd name="connsiteX4" fmla="*/ 91440 w 1305464"/>
              <a:gd name="connsiteY4" fmla="*/ 1396904 h 1396904"/>
              <a:gd name="connsiteX0" fmla="*/ 0 w 1305464"/>
              <a:gd name="connsiteY0" fmla="*/ 1305464 h 1305464"/>
              <a:gd name="connsiteX1" fmla="*/ 0 w 1305464"/>
              <a:gd name="connsiteY1" fmla="*/ 0 h 1305464"/>
              <a:gd name="connsiteX2" fmla="*/ 1305464 w 1305464"/>
              <a:gd name="connsiteY2" fmla="*/ 0 h 1305464"/>
              <a:gd name="connsiteX3" fmla="*/ 1305464 w 1305464"/>
              <a:gd name="connsiteY3" fmla="*/ 1305464 h 1305464"/>
              <a:gd name="connsiteX0" fmla="*/ 0 w 1305464"/>
              <a:gd name="connsiteY0" fmla="*/ 0 h 1305464"/>
              <a:gd name="connsiteX1" fmla="*/ 1305464 w 1305464"/>
              <a:gd name="connsiteY1" fmla="*/ 0 h 1305464"/>
              <a:gd name="connsiteX2" fmla="*/ 1305464 w 1305464"/>
              <a:gd name="connsiteY2" fmla="*/ 1305464 h 1305464"/>
            </a:gdLst>
            <a:ahLst/>
            <a:cxnLst>
              <a:cxn ang="0">
                <a:pos x="connsiteX0" y="connsiteY0"/>
              </a:cxn>
              <a:cxn ang="0">
                <a:pos x="connsiteX1" y="connsiteY1"/>
              </a:cxn>
              <a:cxn ang="0">
                <a:pos x="connsiteX2" y="connsiteY2"/>
              </a:cxn>
            </a:cxnLst>
            <a:rect l="l" t="t" r="r" b="b"/>
            <a:pathLst>
              <a:path w="1305464" h="1305464">
                <a:moveTo>
                  <a:pt x="0" y="0"/>
                </a:moveTo>
                <a:lnTo>
                  <a:pt x="1305464" y="0"/>
                </a:lnTo>
                <a:lnTo>
                  <a:pt x="1305464" y="1305464"/>
                </a:lnTo>
              </a:path>
            </a:pathLst>
          </a:custGeom>
          <a:ln w="317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038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47C3EF9-B121-791A-5E8B-9C199FB845D4}"/>
              </a:ext>
            </a:extLst>
          </p:cNvPr>
          <p:cNvSpPr/>
          <p:nvPr userDrawn="1"/>
        </p:nvSpPr>
        <p:spPr>
          <a:xfrm>
            <a:off x="9340850" y="400685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Picture Placeholder 7">
            <a:extLst>
              <a:ext uri="{FF2B5EF4-FFF2-40B4-BE49-F238E27FC236}">
                <a16:creationId xmlns:a16="http://schemas.microsoft.com/office/drawing/2014/main" id="{449CED14-15E9-E3D8-5C29-5A53E1D25B56}"/>
              </a:ext>
            </a:extLst>
          </p:cNvPr>
          <p:cNvSpPr>
            <a:spLocks noGrp="1"/>
          </p:cNvSpPr>
          <p:nvPr>
            <p:ph type="pic" sz="quarter" idx="13"/>
          </p:nvPr>
        </p:nvSpPr>
        <p:spPr>
          <a:xfrm>
            <a:off x="6565900" y="845343"/>
            <a:ext cx="4786694" cy="5167313"/>
          </a:xfrm>
        </p:spPr>
        <p:txBody>
          <a:bodyPr anchor="ctr"/>
          <a:lstStyle>
            <a:lvl1pPr marL="0" indent="0" algn="ctr">
              <a:buNone/>
              <a:defRPr/>
            </a:lvl1pPr>
          </a:lstStyle>
          <a:p>
            <a:r>
              <a:rPr lang="en-US"/>
              <a:t>Click icon to add picture</a:t>
            </a:r>
            <a:endParaRPr lang="en-US" dirty="0"/>
          </a:p>
        </p:txBody>
      </p:sp>
      <p:pic>
        <p:nvPicPr>
          <p:cNvPr id="10" name="Graphic 9">
            <a:extLst>
              <a:ext uri="{FF2B5EF4-FFF2-40B4-BE49-F238E27FC236}">
                <a16:creationId xmlns:a16="http://schemas.microsoft.com/office/drawing/2014/main" id="{F50FDBC3-9227-7FD3-2DD6-BC53432847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6562724" y="380999"/>
            <a:ext cx="464343" cy="464343"/>
          </a:xfrm>
          <a:prstGeom prst="rect">
            <a:avLst/>
          </a:prstGeom>
        </p:spPr>
      </p:pic>
    </p:spTree>
    <p:extLst>
      <p:ext uri="{BB962C8B-B14F-4D97-AF65-F5344CB8AC3E}">
        <p14:creationId xmlns:p14="http://schemas.microsoft.com/office/powerpoint/2010/main" val="259554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6426537"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6426537"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4" name="Oval 8">
            <a:extLst>
              <a:ext uri="{FF2B5EF4-FFF2-40B4-BE49-F238E27FC236}">
                <a16:creationId xmlns:a16="http://schemas.microsoft.com/office/drawing/2014/main" id="{7CACC6FF-F4C0-7BA0-ECD8-DC6690F44D75}"/>
              </a:ext>
            </a:extLst>
          </p:cNvPr>
          <p:cNvSpPr/>
          <p:nvPr userDrawn="1"/>
        </p:nvSpPr>
        <p:spPr>
          <a:xfrm rot="10800000">
            <a:off x="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A68315BD-7C56-E8B7-EFFB-E872481D7DCE}"/>
              </a:ext>
            </a:extLst>
          </p:cNvPr>
          <p:cNvSpPr>
            <a:spLocks noGrp="1"/>
          </p:cNvSpPr>
          <p:nvPr>
            <p:ph type="pic" sz="quarter" idx="14"/>
          </p:nvPr>
        </p:nvSpPr>
        <p:spPr>
          <a:xfrm>
            <a:off x="863600" y="845343"/>
            <a:ext cx="4786694" cy="5167313"/>
          </a:xfrm>
        </p:spPr>
        <p:txBody>
          <a:bodyPr anchor="ctr"/>
          <a:lstStyle>
            <a:lvl1pPr marL="0" indent="0" algn="ctr">
              <a:buNone/>
              <a:defRPr/>
            </a:lvl1pPr>
          </a:lstStyle>
          <a:p>
            <a:r>
              <a:rPr lang="en-US"/>
              <a:t>Click icon to add picture</a:t>
            </a:r>
            <a:endParaRPr lang="en-US" dirty="0"/>
          </a:p>
        </p:txBody>
      </p:sp>
      <p:pic>
        <p:nvPicPr>
          <p:cNvPr id="9" name="Graphic 8">
            <a:extLst>
              <a:ext uri="{FF2B5EF4-FFF2-40B4-BE49-F238E27FC236}">
                <a16:creationId xmlns:a16="http://schemas.microsoft.com/office/drawing/2014/main" id="{F700CBC0-4336-2213-A375-464803CE84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185950" y="6012656"/>
            <a:ext cx="464344" cy="464344"/>
          </a:xfrm>
          <a:prstGeom prst="rect">
            <a:avLst/>
          </a:prstGeom>
        </p:spPr>
      </p:pic>
    </p:spTree>
    <p:extLst>
      <p:ext uri="{BB962C8B-B14F-4D97-AF65-F5344CB8AC3E}">
        <p14:creationId xmlns:p14="http://schemas.microsoft.com/office/powerpoint/2010/main" val="358734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UI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95748E-CAE9-87BA-993D-D05C036E1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19521" y="-1"/>
            <a:ext cx="5872479" cy="6321189"/>
          </a:xfrm>
          <a:prstGeom prst="rect">
            <a:avLst/>
          </a:prstGeom>
        </p:spPr>
      </p:pic>
      <p:pic>
        <p:nvPicPr>
          <p:cNvPr id="5" name="Graphic 4">
            <a:extLst>
              <a:ext uri="{FF2B5EF4-FFF2-40B4-BE49-F238E27FC236}">
                <a16:creationId xmlns:a16="http://schemas.microsoft.com/office/drawing/2014/main" id="{CE50B6DA-4F6F-8122-124C-C3F39018D5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91156" y="560565"/>
            <a:ext cx="3003531" cy="5784578"/>
          </a:xfrm>
          <a:prstGeom prst="rect">
            <a:avLst/>
          </a:prstGeom>
        </p:spPr>
      </p:pic>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Oval 7">
            <a:extLst>
              <a:ext uri="{FF2B5EF4-FFF2-40B4-BE49-F238E27FC236}">
                <a16:creationId xmlns:a16="http://schemas.microsoft.com/office/drawing/2014/main" id="{B47B88BD-3BD1-0054-887F-21667A04CA29}"/>
              </a:ext>
            </a:extLst>
          </p:cNvPr>
          <p:cNvSpPr/>
          <p:nvPr userDrawn="1"/>
        </p:nvSpPr>
        <p:spPr>
          <a:xfrm>
            <a:off x="7622573" y="5941494"/>
            <a:ext cx="711882" cy="711882"/>
          </a:xfrm>
          <a:custGeom>
            <a:avLst/>
            <a:gdLst>
              <a:gd name="connsiteX0" fmla="*/ 0 w 1156772"/>
              <a:gd name="connsiteY0" fmla="*/ 578386 h 1156772"/>
              <a:gd name="connsiteX1" fmla="*/ 578386 w 1156772"/>
              <a:gd name="connsiteY1" fmla="*/ 0 h 1156772"/>
              <a:gd name="connsiteX2" fmla="*/ 1156772 w 1156772"/>
              <a:gd name="connsiteY2" fmla="*/ 578386 h 1156772"/>
              <a:gd name="connsiteX3" fmla="*/ 578386 w 1156772"/>
              <a:gd name="connsiteY3" fmla="*/ 1156772 h 1156772"/>
              <a:gd name="connsiteX4" fmla="*/ 0 w 1156772"/>
              <a:gd name="connsiteY4" fmla="*/ 578386 h 1156772"/>
              <a:gd name="connsiteX0" fmla="*/ 1156772 w 1248212"/>
              <a:gd name="connsiteY0" fmla="*/ 578386 h 1156772"/>
              <a:gd name="connsiteX1" fmla="*/ 578386 w 1248212"/>
              <a:gd name="connsiteY1" fmla="*/ 1156772 h 1156772"/>
              <a:gd name="connsiteX2" fmla="*/ 0 w 1248212"/>
              <a:gd name="connsiteY2" fmla="*/ 578386 h 1156772"/>
              <a:gd name="connsiteX3" fmla="*/ 578386 w 1248212"/>
              <a:gd name="connsiteY3" fmla="*/ 0 h 1156772"/>
              <a:gd name="connsiteX4" fmla="*/ 1248212 w 1248212"/>
              <a:gd name="connsiteY4" fmla="*/ 669826 h 1156772"/>
              <a:gd name="connsiteX0" fmla="*/ 1156772 w 1156772"/>
              <a:gd name="connsiteY0" fmla="*/ 578386 h 1156772"/>
              <a:gd name="connsiteX1" fmla="*/ 578386 w 1156772"/>
              <a:gd name="connsiteY1" fmla="*/ 1156772 h 1156772"/>
              <a:gd name="connsiteX2" fmla="*/ 0 w 1156772"/>
              <a:gd name="connsiteY2" fmla="*/ 578386 h 1156772"/>
              <a:gd name="connsiteX3" fmla="*/ 578386 w 1156772"/>
              <a:gd name="connsiteY3" fmla="*/ 0 h 1156772"/>
              <a:gd name="connsiteX0" fmla="*/ 1156772 w 1156772"/>
              <a:gd name="connsiteY0" fmla="*/ 0 h 578386"/>
              <a:gd name="connsiteX1" fmla="*/ 578386 w 1156772"/>
              <a:gd name="connsiteY1" fmla="*/ 578386 h 578386"/>
              <a:gd name="connsiteX2" fmla="*/ 0 w 1156772"/>
              <a:gd name="connsiteY2" fmla="*/ 0 h 578386"/>
              <a:gd name="connsiteX0" fmla="*/ 578386 w 578386"/>
              <a:gd name="connsiteY0" fmla="*/ 578386 h 578386"/>
              <a:gd name="connsiteX1" fmla="*/ 0 w 578386"/>
              <a:gd name="connsiteY1" fmla="*/ 0 h 578386"/>
            </a:gdLst>
            <a:ahLst/>
            <a:cxnLst>
              <a:cxn ang="0">
                <a:pos x="connsiteX0" y="connsiteY0"/>
              </a:cxn>
              <a:cxn ang="0">
                <a:pos x="connsiteX1" y="connsiteY1"/>
              </a:cxn>
            </a:cxnLst>
            <a:rect l="l" t="t" r="r" b="b"/>
            <a:pathLst>
              <a:path w="578386" h="578386">
                <a:moveTo>
                  <a:pt x="578386" y="578386"/>
                </a:moveTo>
                <a:cubicBezTo>
                  <a:pt x="258952" y="578386"/>
                  <a:pt x="0" y="319434"/>
                  <a:pt x="0" y="0"/>
                </a:cubicBezTo>
              </a:path>
            </a:pathLst>
          </a:cu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3">
            <a:extLst>
              <a:ext uri="{FF2B5EF4-FFF2-40B4-BE49-F238E27FC236}">
                <a16:creationId xmlns:a16="http://schemas.microsoft.com/office/drawing/2014/main" id="{7083FAD5-733C-A694-2C5B-50EB708DA87B}"/>
              </a:ext>
            </a:extLst>
          </p:cNvPr>
          <p:cNvSpPr>
            <a:spLocks noGrp="1"/>
          </p:cNvSpPr>
          <p:nvPr>
            <p:ph type="pic" sz="quarter" idx="13"/>
          </p:nvPr>
        </p:nvSpPr>
        <p:spPr>
          <a:xfrm>
            <a:off x="8034022" y="669925"/>
            <a:ext cx="2714625" cy="5546725"/>
          </a:xfrm>
          <a:prstGeom prst="roundRect">
            <a:avLst>
              <a:gd name="adj" fmla="val 1477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33187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bile UI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userDrawn="1">
            <p:ph type="title"/>
          </p:nvPr>
        </p:nvSpPr>
        <p:spPr>
          <a:xfrm>
            <a:off x="6415043"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userDrawn="1">
            <p:ph sz="half" idx="1"/>
          </p:nvPr>
        </p:nvSpPr>
        <p:spPr>
          <a:xfrm>
            <a:off x="6415043"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userDrawn="1">
            <p:ph type="sldNum" sz="quarter" idx="12"/>
          </p:nvPr>
        </p:nvSpPr>
        <p:spPr/>
        <p:txBody>
          <a:bodyPr/>
          <a:lstStyle/>
          <a:p>
            <a:fld id="{676C752E-1030-904C-9DAC-D18E3207C107}" type="slidenum">
              <a:rPr lang="en-US" smtClean="0"/>
              <a:t>‹#›</a:t>
            </a:fld>
            <a:endParaRPr lang="en-US"/>
          </a:p>
        </p:txBody>
      </p:sp>
      <p:pic>
        <p:nvPicPr>
          <p:cNvPr id="5" name="Picture 4">
            <a:extLst>
              <a:ext uri="{FF2B5EF4-FFF2-40B4-BE49-F238E27FC236}">
                <a16:creationId xmlns:a16="http://schemas.microsoft.com/office/drawing/2014/main" id="{48FFAB12-9B60-B21B-61C3-0D7943B9D8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5872479" cy="6321189"/>
          </a:xfrm>
          <a:prstGeom prst="rect">
            <a:avLst/>
          </a:prstGeom>
        </p:spPr>
      </p:pic>
      <p:pic>
        <p:nvPicPr>
          <p:cNvPr id="8" name="Graphic 7">
            <a:extLst>
              <a:ext uri="{FF2B5EF4-FFF2-40B4-BE49-F238E27FC236}">
                <a16:creationId xmlns:a16="http://schemas.microsoft.com/office/drawing/2014/main" id="{79D03E7A-893B-EAED-7B6B-C9EE8C3478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97313" y="560565"/>
            <a:ext cx="3003531" cy="5784578"/>
          </a:xfrm>
          <a:prstGeom prst="rect">
            <a:avLst/>
          </a:prstGeom>
        </p:spPr>
      </p:pic>
      <p:sp>
        <p:nvSpPr>
          <p:cNvPr id="9" name="Oval 7">
            <a:extLst>
              <a:ext uri="{FF2B5EF4-FFF2-40B4-BE49-F238E27FC236}">
                <a16:creationId xmlns:a16="http://schemas.microsoft.com/office/drawing/2014/main" id="{1D91458C-34A2-FAFA-4F4C-2D726F20B56A}"/>
              </a:ext>
            </a:extLst>
          </p:cNvPr>
          <p:cNvSpPr/>
          <p:nvPr userDrawn="1"/>
        </p:nvSpPr>
        <p:spPr>
          <a:xfrm rot="16200000">
            <a:off x="3871883" y="5941494"/>
            <a:ext cx="711882" cy="711882"/>
          </a:xfrm>
          <a:custGeom>
            <a:avLst/>
            <a:gdLst>
              <a:gd name="connsiteX0" fmla="*/ 0 w 1156772"/>
              <a:gd name="connsiteY0" fmla="*/ 578386 h 1156772"/>
              <a:gd name="connsiteX1" fmla="*/ 578386 w 1156772"/>
              <a:gd name="connsiteY1" fmla="*/ 0 h 1156772"/>
              <a:gd name="connsiteX2" fmla="*/ 1156772 w 1156772"/>
              <a:gd name="connsiteY2" fmla="*/ 578386 h 1156772"/>
              <a:gd name="connsiteX3" fmla="*/ 578386 w 1156772"/>
              <a:gd name="connsiteY3" fmla="*/ 1156772 h 1156772"/>
              <a:gd name="connsiteX4" fmla="*/ 0 w 1156772"/>
              <a:gd name="connsiteY4" fmla="*/ 578386 h 1156772"/>
              <a:gd name="connsiteX0" fmla="*/ 1156772 w 1248212"/>
              <a:gd name="connsiteY0" fmla="*/ 578386 h 1156772"/>
              <a:gd name="connsiteX1" fmla="*/ 578386 w 1248212"/>
              <a:gd name="connsiteY1" fmla="*/ 1156772 h 1156772"/>
              <a:gd name="connsiteX2" fmla="*/ 0 w 1248212"/>
              <a:gd name="connsiteY2" fmla="*/ 578386 h 1156772"/>
              <a:gd name="connsiteX3" fmla="*/ 578386 w 1248212"/>
              <a:gd name="connsiteY3" fmla="*/ 0 h 1156772"/>
              <a:gd name="connsiteX4" fmla="*/ 1248212 w 1248212"/>
              <a:gd name="connsiteY4" fmla="*/ 669826 h 1156772"/>
              <a:gd name="connsiteX0" fmla="*/ 1156772 w 1156772"/>
              <a:gd name="connsiteY0" fmla="*/ 578386 h 1156772"/>
              <a:gd name="connsiteX1" fmla="*/ 578386 w 1156772"/>
              <a:gd name="connsiteY1" fmla="*/ 1156772 h 1156772"/>
              <a:gd name="connsiteX2" fmla="*/ 0 w 1156772"/>
              <a:gd name="connsiteY2" fmla="*/ 578386 h 1156772"/>
              <a:gd name="connsiteX3" fmla="*/ 578386 w 1156772"/>
              <a:gd name="connsiteY3" fmla="*/ 0 h 1156772"/>
              <a:gd name="connsiteX0" fmla="*/ 1156772 w 1156772"/>
              <a:gd name="connsiteY0" fmla="*/ 0 h 578386"/>
              <a:gd name="connsiteX1" fmla="*/ 578386 w 1156772"/>
              <a:gd name="connsiteY1" fmla="*/ 578386 h 578386"/>
              <a:gd name="connsiteX2" fmla="*/ 0 w 1156772"/>
              <a:gd name="connsiteY2" fmla="*/ 0 h 578386"/>
              <a:gd name="connsiteX0" fmla="*/ 578386 w 578386"/>
              <a:gd name="connsiteY0" fmla="*/ 578386 h 578386"/>
              <a:gd name="connsiteX1" fmla="*/ 0 w 578386"/>
              <a:gd name="connsiteY1" fmla="*/ 0 h 578386"/>
            </a:gdLst>
            <a:ahLst/>
            <a:cxnLst>
              <a:cxn ang="0">
                <a:pos x="connsiteX0" y="connsiteY0"/>
              </a:cxn>
              <a:cxn ang="0">
                <a:pos x="connsiteX1" y="connsiteY1"/>
              </a:cxn>
            </a:cxnLst>
            <a:rect l="l" t="t" r="r" b="b"/>
            <a:pathLst>
              <a:path w="578386" h="578386">
                <a:moveTo>
                  <a:pt x="578386" y="578386"/>
                </a:moveTo>
                <a:cubicBezTo>
                  <a:pt x="258952" y="578386"/>
                  <a:pt x="0" y="319434"/>
                  <a:pt x="0" y="0"/>
                </a:cubicBezTo>
              </a:path>
            </a:pathLst>
          </a:cu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3">
            <a:extLst>
              <a:ext uri="{FF2B5EF4-FFF2-40B4-BE49-F238E27FC236}">
                <a16:creationId xmlns:a16="http://schemas.microsoft.com/office/drawing/2014/main" id="{22846671-5E75-7BB3-1DD9-9802F5EFF2EA}"/>
              </a:ext>
            </a:extLst>
          </p:cNvPr>
          <p:cNvSpPr>
            <a:spLocks noGrp="1"/>
          </p:cNvSpPr>
          <p:nvPr>
            <p:ph type="pic" sz="quarter" idx="13"/>
          </p:nvPr>
        </p:nvSpPr>
        <p:spPr>
          <a:xfrm>
            <a:off x="1440179" y="669925"/>
            <a:ext cx="2714625" cy="5546725"/>
          </a:xfrm>
          <a:prstGeom prst="roundRect">
            <a:avLst>
              <a:gd name="adj" fmla="val 1477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227473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sktop UI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D44C96-C971-C461-0AFB-1B98BD02A9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19521" y="1222375"/>
            <a:ext cx="5872479" cy="5635625"/>
          </a:xfrm>
          <a:prstGeom prst="rect">
            <a:avLst/>
          </a:prstGeom>
        </p:spPr>
      </p:pic>
      <p:pic>
        <p:nvPicPr>
          <p:cNvPr id="8" name="Picture 7">
            <a:extLst>
              <a:ext uri="{FF2B5EF4-FFF2-40B4-BE49-F238E27FC236}">
                <a16:creationId xmlns:a16="http://schemas.microsoft.com/office/drawing/2014/main" id="{2861F2B3-2F95-6504-C0B1-22E25FA865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19521" y="-1"/>
            <a:ext cx="5872479" cy="6321189"/>
          </a:xfrm>
          <a:prstGeom prst="rect">
            <a:avLst/>
          </a:prstGeom>
        </p:spPr>
      </p:pic>
      <p:pic>
        <p:nvPicPr>
          <p:cNvPr id="5" name="Graphic 4">
            <a:extLst>
              <a:ext uri="{FF2B5EF4-FFF2-40B4-BE49-F238E27FC236}">
                <a16:creationId xmlns:a16="http://schemas.microsoft.com/office/drawing/2014/main" id="{F5237BCE-E773-01CB-F73C-97F06D7BD1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19985" y="989312"/>
            <a:ext cx="6971794" cy="4879376"/>
          </a:xfrm>
          <a:prstGeom prst="rect">
            <a:avLst/>
          </a:prstGeom>
        </p:spPr>
      </p:pic>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6" name="Picture Placeholder 13">
            <a:extLst>
              <a:ext uri="{FF2B5EF4-FFF2-40B4-BE49-F238E27FC236}">
                <a16:creationId xmlns:a16="http://schemas.microsoft.com/office/drawing/2014/main" id="{895077A3-C0ED-AB8D-A837-4A67E8A8BF4D}"/>
              </a:ext>
            </a:extLst>
          </p:cNvPr>
          <p:cNvSpPr>
            <a:spLocks noGrp="1"/>
          </p:cNvSpPr>
          <p:nvPr>
            <p:ph type="pic" sz="quarter" idx="13"/>
          </p:nvPr>
        </p:nvSpPr>
        <p:spPr>
          <a:xfrm>
            <a:off x="6901963" y="1063869"/>
            <a:ext cx="6814038" cy="4725866"/>
          </a:xfrm>
          <a:prstGeom prst="roundRect">
            <a:avLst>
              <a:gd name="adj" fmla="val 2815"/>
            </a:avLst>
          </a:prstGeom>
          <a:ln w="127000">
            <a:noFill/>
          </a:ln>
        </p:spPr>
        <p:txBody>
          <a:bodyPr vert="horz" lIns="91440" tIns="45720" rIns="91440" bIns="45720" rtlCol="0" anchor="ctr">
            <a:noAutofit/>
          </a:bodyPr>
          <a:lstStyle>
            <a:lvl1pPr>
              <a:defRPr lang="en-US" dirty="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42612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86032A-43D0-78BA-0BE9-24D332A917D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7">
            <a:extLst>
              <a:ext uri="{FF2B5EF4-FFF2-40B4-BE49-F238E27FC236}">
                <a16:creationId xmlns:a16="http://schemas.microsoft.com/office/drawing/2014/main" id="{F56E4E14-4C75-7C99-C075-50C2F9229E34}"/>
              </a:ext>
            </a:extLst>
          </p:cNvPr>
          <p:cNvSpPr/>
          <p:nvPr userDrawn="1"/>
        </p:nvSpPr>
        <p:spPr>
          <a:xfrm rot="5400000">
            <a:off x="8512375"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D8B132C-6123-A770-46FE-FF63299470B0}"/>
              </a:ext>
            </a:extLst>
          </p:cNvPr>
          <p:cNvSpPr/>
          <p:nvPr userDrawn="1"/>
        </p:nvSpPr>
        <p:spPr>
          <a:xfrm>
            <a:off x="6535479" y="414670"/>
            <a:ext cx="5656521" cy="6453963"/>
          </a:xfrm>
          <a:custGeom>
            <a:avLst/>
            <a:gdLst>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62986 w 5656521"/>
              <a:gd name="connsiteY5" fmla="*/ 2200939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6521" h="6453963">
                <a:moveTo>
                  <a:pt x="5656521" y="0"/>
                </a:moveTo>
                <a:lnTo>
                  <a:pt x="5656521" y="3179135"/>
                </a:lnTo>
                <a:cubicBezTo>
                  <a:pt x="5007935" y="3409507"/>
                  <a:pt x="4518837" y="3544187"/>
                  <a:pt x="3934046" y="4253023"/>
                </a:cubicBezTo>
                <a:cubicBezTo>
                  <a:pt x="3232297" y="5103628"/>
                  <a:pt x="3232298" y="5890437"/>
                  <a:pt x="3200400" y="6453963"/>
                </a:cubicBezTo>
                <a:lnTo>
                  <a:pt x="0" y="6453963"/>
                </a:lnTo>
                <a:cubicBezTo>
                  <a:pt x="85060" y="5394251"/>
                  <a:pt x="361506" y="3568995"/>
                  <a:pt x="1584251" y="2190307"/>
                </a:cubicBezTo>
                <a:cubicBezTo>
                  <a:pt x="2587255" y="928578"/>
                  <a:pt x="4302642" y="177210"/>
                  <a:pt x="5656521" y="0"/>
                </a:cubicBezTo>
                <a:close/>
              </a:path>
            </a:pathLst>
          </a:custGeom>
          <a:blipFill>
            <a:blip r:embed="rId2"/>
            <a:srcRect/>
            <a:stretch>
              <a:fillRect l="-38919" r="-32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381000" y="2497451"/>
            <a:ext cx="6635097" cy="1661993"/>
          </a:xfrm>
        </p:spPr>
        <p:txBody>
          <a:bodyPr anchor="b">
            <a:spAutoFit/>
          </a:bodyPr>
          <a:lstStyle>
            <a:lvl1pPr algn="l">
              <a:defRPr sz="6000" b="0" i="0">
                <a:latin typeface="Inter" panose="020B0502030000000004" pitchFamily="34" charset="0"/>
                <a:ea typeface="Inter" panose="020B05020300000000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381000" y="4465164"/>
            <a:ext cx="3879915" cy="553998"/>
          </a:xfrm>
        </p:spPr>
        <p:txBody>
          <a:bodyPr wrap="square" lIns="0" tIns="0" rIns="0" bIns="0">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381000" y="5910156"/>
            <a:ext cx="3880297" cy="193899"/>
          </a:xfrm>
        </p:spPr>
        <p:txBody>
          <a:bodyPr wrap="square" lIns="0" tIns="0" rIns="0" bIns="0">
            <a:spAutoFit/>
          </a:bodyPr>
          <a:lstStyle>
            <a:lvl1pPr marL="0" indent="0">
              <a:buNone/>
              <a:defRPr sz="1400">
                <a:solidFill>
                  <a:schemeClr val="tx2"/>
                </a:solidFill>
              </a:defRPr>
            </a:lvl1pPr>
          </a:lstStyle>
          <a:p>
            <a:pPr lvl="0"/>
            <a:r>
              <a:rPr lang="en-US"/>
              <a:t>Click to edit Master text styles</a:t>
            </a:r>
          </a:p>
        </p:txBody>
      </p:sp>
      <p:pic>
        <p:nvPicPr>
          <p:cNvPr id="24" name="Graphic 23">
            <a:extLst>
              <a:ext uri="{FF2B5EF4-FFF2-40B4-BE49-F238E27FC236}">
                <a16:creationId xmlns:a16="http://schemas.microsoft.com/office/drawing/2014/main" id="{685F781E-B091-6135-A41C-6CA95E30F6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99652" y="4637988"/>
            <a:ext cx="2220011" cy="2220011"/>
          </a:xfrm>
          <a:prstGeom prst="rect">
            <a:avLst/>
          </a:prstGeom>
        </p:spPr>
      </p:pic>
      <p:pic>
        <p:nvPicPr>
          <p:cNvPr id="9" name="Graphic 8">
            <a:extLst>
              <a:ext uri="{FF2B5EF4-FFF2-40B4-BE49-F238E27FC236}">
                <a16:creationId xmlns:a16="http://schemas.microsoft.com/office/drawing/2014/main" id="{6B8EA16E-4E1B-C6C6-1161-B9D6E28E8F3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2946" y="1098120"/>
            <a:ext cx="3073585" cy="608967"/>
          </a:xfrm>
          <a:prstGeom prst="rect">
            <a:avLst/>
          </a:prstGeom>
        </p:spPr>
      </p:pic>
    </p:spTree>
    <p:extLst>
      <p:ext uri="{BB962C8B-B14F-4D97-AF65-F5344CB8AC3E}">
        <p14:creationId xmlns:p14="http://schemas.microsoft.com/office/powerpoint/2010/main" val="1006186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sktop UI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88B980-74BA-13D3-3050-7DDED8BDBE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222375"/>
            <a:ext cx="5872479" cy="5635625"/>
          </a:xfrm>
          <a:prstGeom prst="rect">
            <a:avLst/>
          </a:prstGeom>
        </p:spPr>
      </p:pic>
      <p:pic>
        <p:nvPicPr>
          <p:cNvPr id="11" name="Picture 10">
            <a:extLst>
              <a:ext uri="{FF2B5EF4-FFF2-40B4-BE49-F238E27FC236}">
                <a16:creationId xmlns:a16="http://schemas.microsoft.com/office/drawing/2014/main" id="{394F85B1-EAB2-D594-C318-85A7503CD3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1"/>
            <a:ext cx="5872479" cy="6321189"/>
          </a:xfrm>
          <a:prstGeom prst="rect">
            <a:avLst/>
          </a:prstGeom>
        </p:spPr>
      </p:pic>
      <p:pic>
        <p:nvPicPr>
          <p:cNvPr id="4" name="Graphic 3">
            <a:extLst>
              <a:ext uri="{FF2B5EF4-FFF2-40B4-BE49-F238E27FC236}">
                <a16:creationId xmlns:a16="http://schemas.microsoft.com/office/drawing/2014/main" id="{121CD3D7-EB6B-A555-40C2-3F08305510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29853" y="989312"/>
            <a:ext cx="6971794" cy="4879376"/>
          </a:xfrm>
          <a:prstGeom prst="rect">
            <a:avLst/>
          </a:prstGeom>
        </p:spPr>
      </p:pic>
      <p:sp>
        <p:nvSpPr>
          <p:cNvPr id="5" name="Picture Placeholder 13">
            <a:extLst>
              <a:ext uri="{FF2B5EF4-FFF2-40B4-BE49-F238E27FC236}">
                <a16:creationId xmlns:a16="http://schemas.microsoft.com/office/drawing/2014/main" id="{E051F526-B3CF-CF00-3070-E5EDA9D70A92}"/>
              </a:ext>
            </a:extLst>
          </p:cNvPr>
          <p:cNvSpPr>
            <a:spLocks noGrp="1"/>
          </p:cNvSpPr>
          <p:nvPr>
            <p:ph type="pic" sz="quarter" idx="14"/>
          </p:nvPr>
        </p:nvSpPr>
        <p:spPr>
          <a:xfrm>
            <a:off x="-1147875" y="1063869"/>
            <a:ext cx="6814038" cy="4725866"/>
          </a:xfrm>
          <a:prstGeom prst="roundRect">
            <a:avLst>
              <a:gd name="adj" fmla="val 2815"/>
            </a:avLst>
          </a:prstGeom>
          <a:ln w="127000">
            <a:noFill/>
          </a:ln>
        </p:spPr>
        <p:txBody>
          <a:bodyPr vert="horz" lIns="91440" tIns="45720" rIns="91440" bIns="45720" rtlCol="0" anchor="ctr">
            <a:noAutofit/>
          </a:bodyPr>
          <a:lstStyle>
            <a:lvl1pPr>
              <a:defRPr lang="en-US" dirty="0"/>
            </a:lvl1pPr>
          </a:lstStyle>
          <a:p>
            <a:pPr marL="0" lvl="0" indent="0" algn="ctr">
              <a:buNone/>
            </a:pPr>
            <a:r>
              <a:rPr lang="en-US"/>
              <a:t>Click icon to add picture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userDrawn="1">
            <p:ph sz="half" idx="1"/>
          </p:nvPr>
        </p:nvSpPr>
        <p:spPr>
          <a:xfrm>
            <a:off x="6415043"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userDrawn="1">
            <p:ph type="title"/>
          </p:nvPr>
        </p:nvSpPr>
        <p:spPr>
          <a:xfrm>
            <a:off x="6415043" y="381000"/>
            <a:ext cx="5395957" cy="1107996"/>
          </a:xfrm>
        </p:spPr>
        <p:txBody>
          <a:bodyPr wrap="square">
            <a:spAutoFit/>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userDrawn="1">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338249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 Large Image">
    <p:spTree>
      <p:nvGrpSpPr>
        <p:cNvPr id="1" name=""/>
        <p:cNvGrpSpPr/>
        <p:nvPr/>
      </p:nvGrpSpPr>
      <p:grpSpPr>
        <a:xfrm>
          <a:off x="0" y="0"/>
          <a:ext cx="0" cy="0"/>
          <a:chOff x="0" y="0"/>
          <a:chExt cx="0" cy="0"/>
        </a:xfrm>
      </p:grpSpPr>
      <p:sp>
        <p:nvSpPr>
          <p:cNvPr id="3" name="Oval 8">
            <a:extLst>
              <a:ext uri="{FF2B5EF4-FFF2-40B4-BE49-F238E27FC236}">
                <a16:creationId xmlns:a16="http://schemas.microsoft.com/office/drawing/2014/main" id="{268E944B-3F34-8744-7B2A-2CDF0FB7244C}"/>
              </a:ext>
            </a:extLst>
          </p:cNvPr>
          <p:cNvSpPr/>
          <p:nvPr userDrawn="1"/>
        </p:nvSpPr>
        <p:spPr>
          <a:xfrm>
            <a:off x="9340850" y="400685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11430000" cy="553998"/>
          </a:xfrm>
        </p:spPr>
        <p:txBody>
          <a:bodyPr wrap="square">
            <a:spAutoFit/>
          </a:bodyPr>
          <a:lstStyle>
            <a:lvl1pPr algn="ctr">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2" name="Picture Placeholder 11">
            <a:extLst>
              <a:ext uri="{FF2B5EF4-FFF2-40B4-BE49-F238E27FC236}">
                <a16:creationId xmlns:a16="http://schemas.microsoft.com/office/drawing/2014/main" id="{DCF1861D-246C-45BA-EE48-53910076A730}"/>
              </a:ext>
            </a:extLst>
          </p:cNvPr>
          <p:cNvSpPr>
            <a:spLocks noGrp="1"/>
          </p:cNvSpPr>
          <p:nvPr>
            <p:ph type="pic" sz="quarter" idx="13"/>
          </p:nvPr>
        </p:nvSpPr>
        <p:spPr>
          <a:xfrm>
            <a:off x="381000" y="1292087"/>
            <a:ext cx="11430000" cy="5184913"/>
          </a:xfr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39617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Oval 8">
            <a:extLst>
              <a:ext uri="{FF2B5EF4-FFF2-40B4-BE49-F238E27FC236}">
                <a16:creationId xmlns:a16="http://schemas.microsoft.com/office/drawing/2014/main" id="{C17042F8-5DB5-E397-D56B-DE9B6883E4F4}"/>
              </a:ext>
            </a:extLst>
          </p:cNvPr>
          <p:cNvSpPr/>
          <p:nvPr userDrawn="1"/>
        </p:nvSpPr>
        <p:spPr>
          <a:xfrm rot="10800000">
            <a:off x="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DCF1861D-246C-45BA-EE48-53910076A730}"/>
              </a:ext>
            </a:extLst>
          </p:cNvPr>
          <p:cNvSpPr>
            <a:spLocks noGrp="1"/>
          </p:cNvSpPr>
          <p:nvPr>
            <p:ph type="pic" sz="quarter" idx="13"/>
          </p:nvPr>
        </p:nvSpPr>
        <p:spPr>
          <a:xfrm>
            <a:off x="381000" y="381000"/>
            <a:ext cx="11430000" cy="6096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152001"/>
            <a:ext cx="11430000" cy="553998"/>
          </a:xfrm>
        </p:spPr>
        <p:txBody>
          <a:bodyPr wrap="square">
            <a:spAutoFit/>
          </a:bodyPr>
          <a:lstStyle>
            <a:lvl1pPr algn="ctr">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937248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F15C644-CBCB-46A9-BE45-A2B70E487AAB}"/>
              </a:ext>
            </a:extLst>
          </p:cNvPr>
          <p:cNvSpPr/>
          <p:nvPr userDrawn="1"/>
        </p:nvSpPr>
        <p:spPr>
          <a:xfrm rot="16200000">
            <a:off x="934085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Picture Placeholder 7">
            <a:extLst>
              <a:ext uri="{FF2B5EF4-FFF2-40B4-BE49-F238E27FC236}">
                <a16:creationId xmlns:a16="http://schemas.microsoft.com/office/drawing/2014/main" id="{2D7A5C4A-A61F-F127-09E6-B1DC8C35CF8C}"/>
              </a:ext>
            </a:extLst>
          </p:cNvPr>
          <p:cNvSpPr>
            <a:spLocks noGrp="1"/>
          </p:cNvSpPr>
          <p:nvPr>
            <p:ph type="pic" sz="quarter" idx="13"/>
          </p:nvPr>
        </p:nvSpPr>
        <p:spPr>
          <a:xfrm>
            <a:off x="6565900" y="845343"/>
            <a:ext cx="4786694" cy="5167313"/>
          </a:xfrm>
        </p:spPr>
        <p:txBody>
          <a:bodyPr anchor="ctr"/>
          <a:lstStyle>
            <a:lvl1pPr marL="0" indent="0" algn="ctr">
              <a:buNone/>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99CABFCA-8017-C603-4DC3-D7F75410E570}"/>
              </a:ext>
            </a:extLst>
          </p:cNvPr>
          <p:cNvSpPr>
            <a:spLocks noGrp="1"/>
          </p:cNvSpPr>
          <p:nvPr>
            <p:ph type="pic" sz="quarter" idx="14"/>
          </p:nvPr>
        </p:nvSpPr>
        <p:spPr>
          <a:xfrm>
            <a:off x="4016950" y="845343"/>
            <a:ext cx="2274813" cy="2455697"/>
          </a:xfrm>
        </p:spPr>
        <p:txBody>
          <a:bodyPr anchor="ctr"/>
          <a:lstStyle>
            <a:lvl1pPr marL="0" indent="0" algn="ctr">
              <a:buNone/>
              <a:defRPr/>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CDFB991-264D-54D3-A4F6-12219701AE1C}"/>
              </a:ext>
            </a:extLst>
          </p:cNvPr>
          <p:cNvSpPr>
            <a:spLocks noGrp="1"/>
          </p:cNvSpPr>
          <p:nvPr>
            <p:ph type="pic" sz="quarter" idx="15"/>
          </p:nvPr>
        </p:nvSpPr>
        <p:spPr>
          <a:xfrm>
            <a:off x="4016950" y="3555754"/>
            <a:ext cx="2274813" cy="2455697"/>
          </a:xfrm>
        </p:spPr>
        <p:txBody>
          <a:bodyPr anchor="ctr"/>
          <a:lstStyle>
            <a:lvl1pPr marL="0" indent="0" algn="ctr">
              <a:buNone/>
              <a:defRPr/>
            </a:lvl1pPr>
          </a:lstStyle>
          <a:p>
            <a:r>
              <a:rPr lang="en-US"/>
              <a:t>Click icon to add picture</a:t>
            </a:r>
            <a:endParaRPr lang="en-US" dirty="0"/>
          </a:p>
        </p:txBody>
      </p:sp>
      <p:pic>
        <p:nvPicPr>
          <p:cNvPr id="10" name="Graphic 9">
            <a:extLst>
              <a:ext uri="{FF2B5EF4-FFF2-40B4-BE49-F238E27FC236}">
                <a16:creationId xmlns:a16="http://schemas.microsoft.com/office/drawing/2014/main" id="{D69C4528-C5DF-859E-284D-53A5C51CDA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3552607" y="5547107"/>
            <a:ext cx="464343" cy="464343"/>
          </a:xfrm>
          <a:prstGeom prst="rect">
            <a:avLst/>
          </a:prstGeom>
        </p:spPr>
      </p:pic>
      <p:sp>
        <p:nvSpPr>
          <p:cNvPr id="11" name="Title 1">
            <a:extLst>
              <a:ext uri="{FF2B5EF4-FFF2-40B4-BE49-F238E27FC236}">
                <a16:creationId xmlns:a16="http://schemas.microsoft.com/office/drawing/2014/main" id="{5CE17C46-BBFB-7EB4-F71B-F756B2F8CA92}"/>
              </a:ext>
            </a:extLst>
          </p:cNvPr>
          <p:cNvSpPr>
            <a:spLocks noGrp="1"/>
          </p:cNvSpPr>
          <p:nvPr>
            <p:ph type="title"/>
          </p:nvPr>
        </p:nvSpPr>
        <p:spPr>
          <a:xfrm>
            <a:off x="381000" y="2540508"/>
            <a:ext cx="2974848" cy="1776984"/>
          </a:xfrm>
        </p:spPr>
        <p:txBody>
          <a:bodyPr anchor="ct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55313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819EAE90-C9B2-99B3-4B74-9A2360174232}"/>
              </a:ext>
            </a:extLst>
          </p:cNvPr>
          <p:cNvSpPr>
            <a:spLocks noGrp="1"/>
          </p:cNvSpPr>
          <p:nvPr>
            <p:ph type="chart" sz="quarter" idx="14"/>
          </p:nvPr>
        </p:nvSpPr>
        <p:spPr>
          <a:xfrm>
            <a:off x="6891754" y="381000"/>
            <a:ext cx="4919246" cy="6111875"/>
          </a:xfrm>
        </p:spPr>
        <p:txBody>
          <a:bodyPr anchor="ctr"/>
          <a:lstStyle>
            <a:lvl1pPr marL="0" indent="0" algn="ctr">
              <a:buNone/>
              <a:defRPr/>
            </a:lvl1pPr>
          </a:lstStyle>
          <a:p>
            <a:r>
              <a:rPr lang="en-US"/>
              <a:t>Click icon to add chart</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14F09B19-647E-97DC-3534-D1763160961E}"/>
              </a:ext>
            </a:extLst>
          </p:cNvPr>
          <p:cNvCxnSpPr>
            <a:cxnSpLocks/>
          </p:cNvCxnSpPr>
          <p:nvPr userDrawn="1"/>
        </p:nvCxnSpPr>
        <p:spPr>
          <a:xfrm flipV="1">
            <a:off x="6334355" y="381000"/>
            <a:ext cx="0" cy="6111875"/>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819EAE90-C9B2-99B3-4B74-9A2360174232}"/>
              </a:ext>
            </a:extLst>
          </p:cNvPr>
          <p:cNvSpPr>
            <a:spLocks noGrp="1"/>
          </p:cNvSpPr>
          <p:nvPr>
            <p:ph type="chart" sz="quarter" idx="14"/>
          </p:nvPr>
        </p:nvSpPr>
        <p:spPr>
          <a:xfrm>
            <a:off x="6891754" y="381000"/>
            <a:ext cx="4919246" cy="2551043"/>
          </a:xfrm>
        </p:spPr>
        <p:txBody>
          <a:bodyPr anchor="ctr"/>
          <a:lstStyle>
            <a:lvl1pPr marL="0" indent="0" algn="ctr">
              <a:buNone/>
              <a:defRPr/>
            </a:lvl1pPr>
          </a:lstStyle>
          <a:p>
            <a:r>
              <a:rPr lang="en-US"/>
              <a:t>Click icon to add chart</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14F09B19-647E-97DC-3534-D1763160961E}"/>
              </a:ext>
            </a:extLst>
          </p:cNvPr>
          <p:cNvCxnSpPr>
            <a:cxnSpLocks/>
          </p:cNvCxnSpPr>
          <p:nvPr userDrawn="1"/>
        </p:nvCxnSpPr>
        <p:spPr>
          <a:xfrm flipV="1">
            <a:off x="6334355" y="381000"/>
            <a:ext cx="0" cy="6111875"/>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3E77B52-37A1-64B3-5BAA-8094822D5E19}"/>
              </a:ext>
            </a:extLst>
          </p:cNvPr>
          <p:cNvCxnSpPr>
            <a:cxnSpLocks/>
          </p:cNvCxnSpPr>
          <p:nvPr userDrawn="1"/>
        </p:nvCxnSpPr>
        <p:spPr>
          <a:xfrm flipV="1">
            <a:off x="6334355" y="3429000"/>
            <a:ext cx="5476644" cy="262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hart Placeholder 4">
            <a:extLst>
              <a:ext uri="{FF2B5EF4-FFF2-40B4-BE49-F238E27FC236}">
                <a16:creationId xmlns:a16="http://schemas.microsoft.com/office/drawing/2014/main" id="{EC557C9F-DA6B-2AE4-77CE-BEF676DB75BA}"/>
              </a:ext>
            </a:extLst>
          </p:cNvPr>
          <p:cNvSpPr>
            <a:spLocks noGrp="1"/>
          </p:cNvSpPr>
          <p:nvPr>
            <p:ph type="chart" sz="quarter" idx="15"/>
          </p:nvPr>
        </p:nvSpPr>
        <p:spPr>
          <a:xfrm>
            <a:off x="6891754" y="3929270"/>
            <a:ext cx="4919246" cy="2551043"/>
          </a:xfrm>
        </p:spPr>
        <p:txBody>
          <a:bodyPr anchor="ctr"/>
          <a:lstStyle>
            <a:lvl1pPr marL="0" indent="0" algn="ctr">
              <a:buNone/>
              <a:defRPr/>
            </a:lvl1pPr>
          </a:lstStyle>
          <a:p>
            <a:r>
              <a:rPr lang="en-US"/>
              <a:t>Click icon to add chart</a:t>
            </a:r>
            <a:endParaRPr lang="en-US" dirty="0"/>
          </a:p>
        </p:txBody>
      </p:sp>
      <p:sp>
        <p:nvSpPr>
          <p:cNvPr id="9" name="TextBox 8">
            <a:extLst>
              <a:ext uri="{FF2B5EF4-FFF2-40B4-BE49-F238E27FC236}">
                <a16:creationId xmlns:a16="http://schemas.microsoft.com/office/drawing/2014/main" id="{AB047B9A-72F8-B74B-937D-4CF1C7D34938}"/>
              </a:ext>
            </a:extLst>
          </p:cNvPr>
          <p:cNvSpPr txBox="1"/>
          <p:nvPr userDrawn="1"/>
        </p:nvSpPr>
        <p:spPr>
          <a:xfrm>
            <a:off x="759854" y="66197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7551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1C749DFA-346D-6DE8-AE44-F8CFAFC8C3EA}"/>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8107033E-F4E0-2827-E0F1-50EBAEA26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4F1B75-DDB0-15B1-3443-7AE87B31B64F}"/>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23556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No 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033E-F4E0-2827-E0F1-50EBAEA26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4F1B75-DDB0-15B1-3443-7AE87B31B64F}"/>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546192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F7598CC7-55C9-039E-4866-E93F5CCB47C1}"/>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23F56942-F506-7B15-18F0-97CF60804F1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393702-C752-DEC7-6FFC-05A25F9984CC}"/>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6" name="Text Placeholder 9">
            <a:extLst>
              <a:ext uri="{FF2B5EF4-FFF2-40B4-BE49-F238E27FC236}">
                <a16:creationId xmlns:a16="http://schemas.microsoft.com/office/drawing/2014/main" id="{312927FC-E2A2-7F2A-BDD4-A957DD372CA4}"/>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69802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head Only (No 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942-F506-7B15-18F0-97CF60804F1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393702-C752-DEC7-6FFC-05A25F9984CC}"/>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6" name="Text Placeholder 9">
            <a:extLst>
              <a:ext uri="{FF2B5EF4-FFF2-40B4-BE49-F238E27FC236}">
                <a16:creationId xmlns:a16="http://schemas.microsoft.com/office/drawing/2014/main" id="{312927FC-E2A2-7F2A-BDD4-A957DD372CA4}"/>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972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A638DD-1AC6-AC19-CAFA-6BBE41CE3B08}"/>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C3698A3A-EDDE-7593-D4A9-D1E1C2E2C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
        <p:nvSpPr>
          <p:cNvPr id="13" name="Graphic 7">
            <a:extLst>
              <a:ext uri="{FF2B5EF4-FFF2-40B4-BE49-F238E27FC236}">
                <a16:creationId xmlns:a16="http://schemas.microsoft.com/office/drawing/2014/main" id="{F56E4E14-4C75-7C99-C075-50C2F9229E34}"/>
              </a:ext>
            </a:extLst>
          </p:cNvPr>
          <p:cNvSpPr/>
          <p:nvPr userDrawn="1"/>
        </p:nvSpPr>
        <p:spPr>
          <a:xfrm rot="5400000">
            <a:off x="9021441"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3"/>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2778451" y="2497451"/>
            <a:ext cx="6635097" cy="1661993"/>
          </a:xfrm>
        </p:spPr>
        <p:txBody>
          <a:bodyPr anchor="ctr">
            <a:spAutoFit/>
          </a:bodyPr>
          <a:lstStyle>
            <a:lvl1pPr algn="ctr">
              <a:defRPr sz="6000" b="0" i="0">
                <a:solidFill>
                  <a:schemeClr val="bg1"/>
                </a:solidFill>
                <a:latin typeface="Inter" panose="020B0502030000000004" pitchFamily="34" charset="0"/>
                <a:ea typeface="Inter" panose="020B05020300000000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2778451" y="4903138"/>
            <a:ext cx="6635097" cy="276999"/>
          </a:xfrm>
        </p:spPr>
        <p:txBody>
          <a:bodyPr wrap="square"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2778451" y="5474140"/>
            <a:ext cx="6635097" cy="193899"/>
          </a:xfrm>
        </p:spPr>
        <p:txBody>
          <a:bodyPr wrap="square" lIns="0" tIns="0" rIns="0" bIns="0">
            <a:spAutoFit/>
          </a:bodyPr>
          <a:lstStyle>
            <a:lvl1pPr marL="0" indent="0" algn="ctr">
              <a:buNone/>
              <a:defRPr sz="1400">
                <a:solidFill>
                  <a:schemeClr val="bg1"/>
                </a:solidFill>
              </a:defRPr>
            </a:lvl1pPr>
          </a:lstStyle>
          <a:p>
            <a:pPr lvl="0"/>
            <a:r>
              <a:rPr lang="en-US"/>
              <a:t>Click to edit Master text styles</a:t>
            </a:r>
          </a:p>
        </p:txBody>
      </p:sp>
      <p:sp>
        <p:nvSpPr>
          <p:cNvPr id="5" name="TextBox 4">
            <a:extLst>
              <a:ext uri="{FF2B5EF4-FFF2-40B4-BE49-F238E27FC236}">
                <a16:creationId xmlns:a16="http://schemas.microsoft.com/office/drawing/2014/main" id="{4D8B03C1-A6B2-212C-C505-77DBF26DCB39}"/>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6" name="Slide Number Placeholder 5">
            <a:extLst>
              <a:ext uri="{FF2B5EF4-FFF2-40B4-BE49-F238E27FC236}">
                <a16:creationId xmlns:a16="http://schemas.microsoft.com/office/drawing/2014/main" id="{F3EF601D-E597-4089-4CE0-795050618B62}"/>
              </a:ext>
            </a:extLst>
          </p:cNvPr>
          <p:cNvSpPr>
            <a:spLocks noGrp="1"/>
          </p:cNvSpPr>
          <p:nvPr>
            <p:ph type="sldNum" sz="quarter" idx="12"/>
          </p:nvPr>
        </p:nvSpPr>
        <p:spPr>
          <a:xfrm>
            <a:off x="6096000" y="6492875"/>
            <a:ext cx="5715000" cy="365125"/>
          </a:xfrm>
        </p:spPr>
        <p:txBody>
          <a:bodyPr/>
          <a:lstStyle>
            <a:lvl1pPr>
              <a:defRPr>
                <a:solidFill>
                  <a:schemeClr val="bg1"/>
                </a:solidFill>
              </a:defRPr>
            </a:lvl1pPr>
          </a:lstStyle>
          <a:p>
            <a:fld id="{676C752E-1030-904C-9DAC-D18E3207C107}" type="slidenum">
              <a:rPr lang="en-US" smtClean="0"/>
              <a:pPr/>
              <a:t>‹#›</a:t>
            </a:fld>
            <a:endParaRPr lang="en-US" dirty="0"/>
          </a:p>
        </p:txBody>
      </p:sp>
      <p:pic>
        <p:nvPicPr>
          <p:cNvPr id="16" name="Graphic 15">
            <a:extLst>
              <a:ext uri="{FF2B5EF4-FFF2-40B4-BE49-F238E27FC236}">
                <a16:creationId xmlns:a16="http://schemas.microsoft.com/office/drawing/2014/main" id="{B65A8D91-1855-0339-9BEC-DD30AB9F61F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6072" y="1069937"/>
            <a:ext cx="3043117" cy="611213"/>
          </a:xfrm>
          <a:prstGeom prst="rect">
            <a:avLst/>
          </a:prstGeom>
        </p:spPr>
      </p:pic>
    </p:spTree>
    <p:extLst>
      <p:ext uri="{BB962C8B-B14F-4D97-AF65-F5344CB8AC3E}">
        <p14:creationId xmlns:p14="http://schemas.microsoft.com/office/powerpoint/2010/main" val="4042032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ED4168-3E64-CBA1-B3B3-7207B267AE61}"/>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132257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ED4168-3E64-CBA1-B3B3-7207B267AE61}"/>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 name="Rectangle 1">
            <a:extLst>
              <a:ext uri="{FF2B5EF4-FFF2-40B4-BE49-F238E27FC236}">
                <a16:creationId xmlns:a16="http://schemas.microsoft.com/office/drawing/2014/main" id="{0C006B4B-08F4-F846-58C7-3BB24C97CB85}"/>
              </a:ext>
            </a:extLst>
          </p:cNvPr>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92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lit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5205A-F503-4A9B-94E6-9496681695D9}"/>
              </a:ext>
            </a:extLst>
          </p:cNvPr>
          <p:cNvSpPr/>
          <p:nvPr userDrawn="1"/>
        </p:nvSpPr>
        <p:spPr>
          <a:xfrm>
            <a:off x="3803904" y="0"/>
            <a:ext cx="83880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77036E4-3F5F-2462-9C68-CA12483F4397}"/>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0" name="Title 1">
            <a:extLst>
              <a:ext uri="{FF2B5EF4-FFF2-40B4-BE49-F238E27FC236}">
                <a16:creationId xmlns:a16="http://schemas.microsoft.com/office/drawing/2014/main" id="{DE6B533F-E281-DC1C-BCC9-148B989D8695}"/>
              </a:ext>
            </a:extLst>
          </p:cNvPr>
          <p:cNvSpPr>
            <a:spLocks noGrp="1"/>
          </p:cNvSpPr>
          <p:nvPr>
            <p:ph type="title"/>
          </p:nvPr>
        </p:nvSpPr>
        <p:spPr>
          <a:xfrm>
            <a:off x="381000" y="2540508"/>
            <a:ext cx="2974848" cy="1776984"/>
          </a:xfrm>
        </p:spPr>
        <p:txBody>
          <a:bodyPr anchor="ctr">
            <a:noAutofit/>
          </a:bodyPr>
          <a:lstStyle>
            <a:lvl1pPr>
              <a:defRPr sz="3200">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0E5DFDF-C5CD-3AA3-61A2-C8D6D2131821}"/>
              </a:ext>
            </a:extLst>
          </p:cNvPr>
          <p:cNvSpPr>
            <a:spLocks noGrp="1"/>
          </p:cNvSpPr>
          <p:nvPr>
            <p:ph idx="1"/>
          </p:nvPr>
        </p:nvSpPr>
        <p:spPr>
          <a:xfrm>
            <a:off x="4261104" y="912619"/>
            <a:ext cx="7549896" cy="50327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C180D2E0-F272-C998-E0D9-78302AB32E0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tx2"/>
                </a:solidFill>
                <a:latin typeface="Inter" panose="020B0502030000000004" pitchFamily="34" charset="0"/>
                <a:ea typeface="Inter" panose="020B0502030000000004" pitchFamily="34" charset="0"/>
                <a:cs typeface="+mn-cs"/>
              </a:rPr>
              <a:t>© Everbridge, Inc. Confidential &amp; Proprietary.</a:t>
            </a:r>
          </a:p>
        </p:txBody>
      </p:sp>
      <p:sp>
        <p:nvSpPr>
          <p:cNvPr id="4" name="Rectangle 3">
            <a:extLst>
              <a:ext uri="{FF2B5EF4-FFF2-40B4-BE49-F238E27FC236}">
                <a16:creationId xmlns:a16="http://schemas.microsoft.com/office/drawing/2014/main" id="{7CA2E3C5-00C8-387B-7DBC-56BA1BA4B73A}"/>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1086FC7-D007-49B8-A770-D8FBDE4D00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2739488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A179FB26-7A63-4E9B-117E-D87F5A7029EB}"/>
              </a:ext>
            </a:extLst>
          </p:cNvPr>
          <p:cNvSpPr/>
          <p:nvPr userDrawn="1"/>
        </p:nvSpPr>
        <p:spPr>
          <a:xfrm rot="16200000">
            <a:off x="1527418" y="2391486"/>
            <a:ext cx="1210955" cy="121093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381000" y="2401151"/>
            <a:ext cx="2347686" cy="2347682"/>
          </a:xfrm>
          <a:prstGeom prst="ellipse">
            <a:avLst/>
          </a:prstGeom>
          <a:ln w="190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3265714" y="3076394"/>
            <a:ext cx="8545286" cy="498598"/>
          </a:xfrm>
        </p:spPr>
        <p:txBody>
          <a:bodyPr wrap="square" lIns="0" tIns="0" rIns="0" bIns="0">
            <a:sp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3265713" y="3679851"/>
            <a:ext cx="8545286" cy="249299"/>
          </a:xfrm>
        </p:spPr>
        <p:txBody>
          <a:bodyPr wrap="square" lIns="0" tIns="0" rIns="0" bIns="0">
            <a:spAutoFit/>
          </a:bodyPr>
          <a:lstStyle>
            <a:lvl1pPr marL="0" indent="0">
              <a:buNone/>
              <a:defRPr sz="1800">
                <a:solidFill>
                  <a:schemeClr val="tx2"/>
                </a:solidFill>
              </a:defRPr>
            </a:lvl1pPr>
          </a:lstStyle>
          <a:p>
            <a:pPr lvl="0"/>
            <a:r>
              <a:rPr lang="en-US"/>
              <a:t>Click to edit Master text styles</a:t>
            </a:r>
          </a:p>
        </p:txBody>
      </p:sp>
      <p:sp>
        <p:nvSpPr>
          <p:cNvPr id="4" name="Picture Placeholder 5">
            <a:extLst>
              <a:ext uri="{FF2B5EF4-FFF2-40B4-BE49-F238E27FC236}">
                <a16:creationId xmlns:a16="http://schemas.microsoft.com/office/drawing/2014/main" id="{BA45FC8D-5970-5E1D-E6D5-D25FA2FE012B}"/>
              </a:ext>
            </a:extLst>
          </p:cNvPr>
          <p:cNvSpPr>
            <a:spLocks noGrp="1"/>
          </p:cNvSpPr>
          <p:nvPr>
            <p:ph type="pic" sz="quarter" idx="12" hasCustomPrompt="1"/>
          </p:nvPr>
        </p:nvSpPr>
        <p:spPr>
          <a:xfrm>
            <a:off x="3265714" y="4270497"/>
            <a:ext cx="1349829" cy="478336"/>
          </a:xfrm>
        </p:spPr>
        <p:txBody>
          <a:bodyPr anchor="ctr">
            <a:normAutofit/>
          </a:bodyPr>
          <a:lstStyle>
            <a:lvl1pPr marL="0" indent="0" algn="ctr">
              <a:buNone/>
              <a:defRPr sz="800"/>
            </a:lvl1pPr>
          </a:lstStyle>
          <a:p>
            <a:r>
              <a:rPr lang="en-US" dirty="0"/>
              <a:t>Company Logo Here</a:t>
            </a:r>
          </a:p>
        </p:txBody>
      </p:sp>
      <p:sp>
        <p:nvSpPr>
          <p:cNvPr id="8" name="Graphic 7">
            <a:extLst>
              <a:ext uri="{FF2B5EF4-FFF2-40B4-BE49-F238E27FC236}">
                <a16:creationId xmlns:a16="http://schemas.microsoft.com/office/drawing/2014/main" id="{A9AD83BA-BE7C-63D5-1604-B153DF449530}"/>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Tree>
    <p:extLst>
      <p:ext uri="{BB962C8B-B14F-4D97-AF65-F5344CB8AC3E}">
        <p14:creationId xmlns:p14="http://schemas.microsoft.com/office/powerpoint/2010/main" val="2836712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26" name="Graphic 7">
            <a:extLst>
              <a:ext uri="{FF2B5EF4-FFF2-40B4-BE49-F238E27FC236}">
                <a16:creationId xmlns:a16="http://schemas.microsoft.com/office/drawing/2014/main" id="{FAD9750A-DE02-C330-9EE0-5D113CD50ACC}"/>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14" name="Text Placeholder 9">
            <a:extLst>
              <a:ext uri="{FF2B5EF4-FFF2-40B4-BE49-F238E27FC236}">
                <a16:creationId xmlns:a16="http://schemas.microsoft.com/office/drawing/2014/main" id="{E9C0CEBC-4EEB-2FF8-1D3A-4F5CCDFF1654}"/>
              </a:ext>
            </a:extLst>
          </p:cNvPr>
          <p:cNvSpPr>
            <a:spLocks noGrp="1"/>
          </p:cNvSpPr>
          <p:nvPr>
            <p:ph type="body" sz="quarter" idx="16"/>
          </p:nvPr>
        </p:nvSpPr>
        <p:spPr>
          <a:xfrm>
            <a:off x="6553199" y="4127675"/>
            <a:ext cx="4946374" cy="332399"/>
          </a:xfrm>
        </p:spPr>
        <p:txBody>
          <a:bodyPr wrap="square" lIns="0" tIns="0" rIns="0" bIns="0">
            <a:spAutoFit/>
          </a:bodyPr>
          <a:lstStyle>
            <a:lvl1pPr marL="0" indent="0" algn="ctr">
              <a:buNone/>
              <a:defRPr lang="en-US" sz="24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10" name="Graphic 7">
            <a:extLst>
              <a:ext uri="{FF2B5EF4-FFF2-40B4-BE49-F238E27FC236}">
                <a16:creationId xmlns:a16="http://schemas.microsoft.com/office/drawing/2014/main" id="{A179FB26-7A63-4E9B-117E-D87F5A7029EB}"/>
              </a:ext>
            </a:extLst>
          </p:cNvPr>
          <p:cNvSpPr/>
          <p:nvPr userDrawn="1"/>
        </p:nvSpPr>
        <p:spPr>
          <a:xfrm rot="16200000">
            <a:off x="3163636" y="1838993"/>
            <a:ext cx="1027412" cy="102739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2189508" y="1843823"/>
            <a:ext cx="1991854" cy="1991851"/>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728870" y="4127675"/>
            <a:ext cx="4946374" cy="332399"/>
          </a:xfrm>
        </p:spPr>
        <p:txBody>
          <a:bodyPr wrap="square" lIns="0" tIns="0" rIns="0" bIns="0">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728869" y="4608653"/>
            <a:ext cx="4946374" cy="193899"/>
          </a:xfrm>
        </p:spPr>
        <p:txBody>
          <a:bodyPr wrap="square" lIns="0" tIns="0" rIns="0" bIns="0">
            <a:spAutoFit/>
          </a:bodyPr>
          <a:lstStyle>
            <a:lvl1pPr marL="0" indent="0" algn="ctr">
              <a:buNone/>
              <a:defRPr sz="14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42083309-49A3-5150-75E5-7919C00971C2}"/>
              </a:ext>
            </a:extLst>
          </p:cNvPr>
          <p:cNvSpPr>
            <a:spLocks noGrp="1"/>
          </p:cNvSpPr>
          <p:nvPr>
            <p:ph type="body" sz="quarter" idx="15"/>
          </p:nvPr>
        </p:nvSpPr>
        <p:spPr>
          <a:xfrm>
            <a:off x="6553199" y="4608653"/>
            <a:ext cx="4946374" cy="193899"/>
          </a:xfrm>
        </p:spPr>
        <p:txBody>
          <a:bodyPr wrap="square" lIns="0" tIns="0" rIns="0" bIns="0">
            <a:spAutoFit/>
          </a:bodyPr>
          <a:lstStyle>
            <a:lvl1pPr marL="0" indent="0" algn="ctr">
              <a:buNone/>
              <a:defRPr sz="1400">
                <a:solidFill>
                  <a:schemeClr val="tx2"/>
                </a:solidFill>
              </a:defRPr>
            </a:lvl1pPr>
          </a:lstStyle>
          <a:p>
            <a:pPr lvl="0"/>
            <a:r>
              <a:rPr lang="en-US"/>
              <a:t>Click to edit Master text styles</a:t>
            </a:r>
          </a:p>
        </p:txBody>
      </p:sp>
      <p:sp>
        <p:nvSpPr>
          <p:cNvPr id="11" name="Picture Placeholder 5">
            <a:extLst>
              <a:ext uri="{FF2B5EF4-FFF2-40B4-BE49-F238E27FC236}">
                <a16:creationId xmlns:a16="http://schemas.microsoft.com/office/drawing/2014/main" id="{8ACE7C28-2A7F-A67D-8772-5048D91C03CA}"/>
              </a:ext>
            </a:extLst>
          </p:cNvPr>
          <p:cNvSpPr>
            <a:spLocks noGrp="1"/>
          </p:cNvSpPr>
          <p:nvPr>
            <p:ph type="pic" sz="quarter" idx="12" hasCustomPrompt="1"/>
          </p:nvPr>
        </p:nvSpPr>
        <p:spPr>
          <a:xfrm>
            <a:off x="2527141" y="5238179"/>
            <a:ext cx="1349829" cy="478336"/>
          </a:xfrm>
        </p:spPr>
        <p:txBody>
          <a:bodyPr anchor="ctr">
            <a:normAutofit/>
          </a:bodyPr>
          <a:lstStyle>
            <a:lvl1pPr marL="0" indent="0" algn="ctr">
              <a:buNone/>
              <a:defRPr sz="800"/>
            </a:lvl1pPr>
          </a:lstStyle>
          <a:p>
            <a:r>
              <a:rPr lang="en-US" dirty="0"/>
              <a:t>Company Logo Here</a:t>
            </a:r>
          </a:p>
        </p:txBody>
      </p:sp>
      <p:sp>
        <p:nvSpPr>
          <p:cNvPr id="22" name="Graphic 7">
            <a:extLst>
              <a:ext uri="{FF2B5EF4-FFF2-40B4-BE49-F238E27FC236}">
                <a16:creationId xmlns:a16="http://schemas.microsoft.com/office/drawing/2014/main" id="{F96160F6-F491-9F98-7F66-0F2EE13A4791}"/>
              </a:ext>
            </a:extLst>
          </p:cNvPr>
          <p:cNvSpPr/>
          <p:nvPr userDrawn="1"/>
        </p:nvSpPr>
        <p:spPr>
          <a:xfrm>
            <a:off x="8983865" y="2821531"/>
            <a:ext cx="1027412" cy="102739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3" name="Picture Placeholder 4">
            <a:extLst>
              <a:ext uri="{FF2B5EF4-FFF2-40B4-BE49-F238E27FC236}">
                <a16:creationId xmlns:a16="http://schemas.microsoft.com/office/drawing/2014/main" id="{02711DD1-2D38-3E9C-2065-DCD9277EDBB2}"/>
              </a:ext>
            </a:extLst>
          </p:cNvPr>
          <p:cNvSpPr>
            <a:spLocks noGrp="1"/>
          </p:cNvSpPr>
          <p:nvPr>
            <p:ph type="pic" sz="quarter" idx="17"/>
          </p:nvPr>
        </p:nvSpPr>
        <p:spPr>
          <a:xfrm>
            <a:off x="8009737" y="1843823"/>
            <a:ext cx="1991854" cy="1991851"/>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25" name="Picture Placeholder 5">
            <a:extLst>
              <a:ext uri="{FF2B5EF4-FFF2-40B4-BE49-F238E27FC236}">
                <a16:creationId xmlns:a16="http://schemas.microsoft.com/office/drawing/2014/main" id="{A05FFE0E-C186-F30D-6DB9-23DAA645D61E}"/>
              </a:ext>
            </a:extLst>
          </p:cNvPr>
          <p:cNvSpPr>
            <a:spLocks noGrp="1"/>
          </p:cNvSpPr>
          <p:nvPr>
            <p:ph type="pic" sz="quarter" idx="19" hasCustomPrompt="1"/>
          </p:nvPr>
        </p:nvSpPr>
        <p:spPr>
          <a:xfrm>
            <a:off x="8347370" y="5238179"/>
            <a:ext cx="1349829" cy="478336"/>
          </a:xfrm>
        </p:spPr>
        <p:txBody>
          <a:bodyPr anchor="ctr">
            <a:normAutofit/>
          </a:bodyPr>
          <a:lstStyle>
            <a:lvl1pPr marL="0" indent="0" algn="ctr">
              <a:buNone/>
              <a:defRPr sz="800"/>
            </a:lvl1pPr>
          </a:lstStyle>
          <a:p>
            <a:r>
              <a:rPr lang="en-US" dirty="0"/>
              <a:t>Company Logo Here</a:t>
            </a:r>
          </a:p>
        </p:txBody>
      </p:sp>
    </p:spTree>
    <p:extLst>
      <p:ext uri="{BB962C8B-B14F-4D97-AF65-F5344CB8AC3E}">
        <p14:creationId xmlns:p14="http://schemas.microsoft.com/office/powerpoint/2010/main" val="457946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B37EA504-B24F-53E5-54C3-10DCFB42C717}"/>
              </a:ext>
            </a:extLst>
          </p:cNvPr>
          <p:cNvSpPr>
            <a:spLocks noGrp="1"/>
          </p:cNvSpPr>
          <p:nvPr>
            <p:ph type="body" sz="quarter" idx="18"/>
          </p:nvPr>
        </p:nvSpPr>
        <p:spPr>
          <a:xfrm>
            <a:off x="4465982" y="4104008"/>
            <a:ext cx="3262040" cy="553998"/>
          </a:xfrm>
        </p:spPr>
        <p:txBody>
          <a:bodyPr wrap="square" lIns="0" tIns="0" rIns="0" bIns="0">
            <a:spAutoFit/>
          </a:bodyPr>
          <a:lstStyle>
            <a:lvl1pPr marL="0" indent="0" algn="ctr">
              <a:buNone/>
              <a:defRPr lang="en-US" sz="20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10" name="Graphic 7">
            <a:extLst>
              <a:ext uri="{FF2B5EF4-FFF2-40B4-BE49-F238E27FC236}">
                <a16:creationId xmlns:a16="http://schemas.microsoft.com/office/drawing/2014/main" id="{A179FB26-7A63-4E9B-117E-D87F5A7029EB}"/>
              </a:ext>
            </a:extLst>
          </p:cNvPr>
          <p:cNvSpPr/>
          <p:nvPr userDrawn="1"/>
        </p:nvSpPr>
        <p:spPr>
          <a:xfrm rot="16200000">
            <a:off x="1989579" y="1947557"/>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1136354"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381001" y="4104009"/>
            <a:ext cx="3262040" cy="553998"/>
          </a:xfrm>
        </p:spPr>
        <p:txBody>
          <a:bodyPr wrap="square" lIns="0" tIns="0" rIns="0" bIns="0">
            <a:sp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381000" y="4440793"/>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17" name="Text Placeholder 9">
            <a:extLst>
              <a:ext uri="{FF2B5EF4-FFF2-40B4-BE49-F238E27FC236}">
                <a16:creationId xmlns:a16="http://schemas.microsoft.com/office/drawing/2014/main" id="{E7B40676-0F16-644B-1BA5-B5AE3B8D6035}"/>
              </a:ext>
            </a:extLst>
          </p:cNvPr>
          <p:cNvSpPr>
            <a:spLocks noGrp="1"/>
          </p:cNvSpPr>
          <p:nvPr>
            <p:ph type="body" sz="quarter" idx="17"/>
          </p:nvPr>
        </p:nvSpPr>
        <p:spPr>
          <a:xfrm>
            <a:off x="4465982" y="4440793"/>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25" name="Text Placeholder 9">
            <a:extLst>
              <a:ext uri="{FF2B5EF4-FFF2-40B4-BE49-F238E27FC236}">
                <a16:creationId xmlns:a16="http://schemas.microsoft.com/office/drawing/2014/main" id="{797F4D4E-6E67-9A71-2A7A-0E93C5FABBF2}"/>
              </a:ext>
            </a:extLst>
          </p:cNvPr>
          <p:cNvSpPr>
            <a:spLocks noGrp="1"/>
          </p:cNvSpPr>
          <p:nvPr>
            <p:ph type="body" sz="quarter" idx="20"/>
          </p:nvPr>
        </p:nvSpPr>
        <p:spPr>
          <a:xfrm>
            <a:off x="8550965" y="4741622"/>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26" name="Text Placeholder 9">
            <a:extLst>
              <a:ext uri="{FF2B5EF4-FFF2-40B4-BE49-F238E27FC236}">
                <a16:creationId xmlns:a16="http://schemas.microsoft.com/office/drawing/2014/main" id="{54CE6E41-77B3-3CFA-B8E6-B2AF21AAC55F}"/>
              </a:ext>
            </a:extLst>
          </p:cNvPr>
          <p:cNvSpPr>
            <a:spLocks noGrp="1"/>
          </p:cNvSpPr>
          <p:nvPr>
            <p:ph type="body" sz="quarter" idx="21"/>
          </p:nvPr>
        </p:nvSpPr>
        <p:spPr>
          <a:xfrm>
            <a:off x="8548093" y="4104008"/>
            <a:ext cx="3262040" cy="553998"/>
          </a:xfrm>
        </p:spPr>
        <p:txBody>
          <a:bodyPr wrap="square" lIns="0" tIns="0" rIns="0" bIns="0">
            <a:spAutoFit/>
          </a:bodyPr>
          <a:lstStyle>
            <a:lvl1pPr marL="0" indent="0" algn="ctr">
              <a:buNone/>
              <a:defRPr lang="en-US" sz="20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8" name="Graphic 7">
            <a:extLst>
              <a:ext uri="{FF2B5EF4-FFF2-40B4-BE49-F238E27FC236}">
                <a16:creationId xmlns:a16="http://schemas.microsoft.com/office/drawing/2014/main" id="{0D109B80-03CA-08FE-7D10-C64D8370ED8D}"/>
              </a:ext>
            </a:extLst>
          </p:cNvPr>
          <p:cNvSpPr/>
          <p:nvPr userDrawn="1"/>
        </p:nvSpPr>
        <p:spPr>
          <a:xfrm>
            <a:off x="6083233" y="2813556"/>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9" name="Picture Placeholder 4">
            <a:extLst>
              <a:ext uri="{FF2B5EF4-FFF2-40B4-BE49-F238E27FC236}">
                <a16:creationId xmlns:a16="http://schemas.microsoft.com/office/drawing/2014/main" id="{863473CD-F4AF-9CFC-4C3E-F9538F4321B6}"/>
              </a:ext>
            </a:extLst>
          </p:cNvPr>
          <p:cNvSpPr>
            <a:spLocks noGrp="1"/>
          </p:cNvSpPr>
          <p:nvPr>
            <p:ph type="pic" sz="quarter" idx="22"/>
          </p:nvPr>
        </p:nvSpPr>
        <p:spPr>
          <a:xfrm>
            <a:off x="5220332"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11" name="Graphic 7">
            <a:extLst>
              <a:ext uri="{FF2B5EF4-FFF2-40B4-BE49-F238E27FC236}">
                <a16:creationId xmlns:a16="http://schemas.microsoft.com/office/drawing/2014/main" id="{649A7F41-5AE5-4D7B-CC34-90F61B094153}"/>
              </a:ext>
            </a:extLst>
          </p:cNvPr>
          <p:cNvSpPr/>
          <p:nvPr userDrawn="1"/>
        </p:nvSpPr>
        <p:spPr>
          <a:xfrm rot="5400000">
            <a:off x="9289393" y="2813557"/>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12" name="Picture Placeholder 4">
            <a:extLst>
              <a:ext uri="{FF2B5EF4-FFF2-40B4-BE49-F238E27FC236}">
                <a16:creationId xmlns:a16="http://schemas.microsoft.com/office/drawing/2014/main" id="{980407E0-B089-CF4A-D8CE-4A453282D3B0}"/>
              </a:ext>
            </a:extLst>
          </p:cNvPr>
          <p:cNvSpPr>
            <a:spLocks noGrp="1"/>
          </p:cNvSpPr>
          <p:nvPr>
            <p:ph type="pic" sz="quarter" idx="23"/>
          </p:nvPr>
        </p:nvSpPr>
        <p:spPr>
          <a:xfrm>
            <a:off x="9303446"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F7A5B4CD-0C67-B8C5-6DAE-128CBDC7633B}"/>
              </a:ext>
            </a:extLst>
          </p:cNvPr>
          <p:cNvSpPr>
            <a:spLocks noGrp="1"/>
          </p:cNvSpPr>
          <p:nvPr>
            <p:ph type="pic" sz="quarter" idx="12" hasCustomPrompt="1"/>
          </p:nvPr>
        </p:nvSpPr>
        <p:spPr>
          <a:xfrm>
            <a:off x="1324348" y="4908316"/>
            <a:ext cx="1349829" cy="478336"/>
          </a:xfrm>
        </p:spPr>
        <p:txBody>
          <a:bodyPr anchor="ctr">
            <a:normAutofit/>
          </a:bodyPr>
          <a:lstStyle>
            <a:lvl1pPr marL="0" indent="0" algn="ctr">
              <a:buNone/>
              <a:defRPr sz="800"/>
            </a:lvl1pPr>
          </a:lstStyle>
          <a:p>
            <a:r>
              <a:rPr lang="en-US" dirty="0"/>
              <a:t>Company Logo Here</a:t>
            </a:r>
          </a:p>
        </p:txBody>
      </p:sp>
      <p:sp>
        <p:nvSpPr>
          <p:cNvPr id="19" name="Picture Placeholder 5">
            <a:extLst>
              <a:ext uri="{FF2B5EF4-FFF2-40B4-BE49-F238E27FC236}">
                <a16:creationId xmlns:a16="http://schemas.microsoft.com/office/drawing/2014/main" id="{7A8A2E6C-6DD8-9A62-7E11-CF59608B01C5}"/>
              </a:ext>
            </a:extLst>
          </p:cNvPr>
          <p:cNvSpPr>
            <a:spLocks noGrp="1"/>
          </p:cNvSpPr>
          <p:nvPr>
            <p:ph type="pic" sz="quarter" idx="24" hasCustomPrompt="1"/>
          </p:nvPr>
        </p:nvSpPr>
        <p:spPr>
          <a:xfrm>
            <a:off x="5421085" y="4908316"/>
            <a:ext cx="1349829" cy="478336"/>
          </a:xfrm>
        </p:spPr>
        <p:txBody>
          <a:bodyPr anchor="ctr">
            <a:normAutofit/>
          </a:bodyPr>
          <a:lstStyle>
            <a:lvl1pPr marL="0" indent="0" algn="ctr">
              <a:buNone/>
              <a:defRPr sz="800"/>
            </a:lvl1pPr>
          </a:lstStyle>
          <a:p>
            <a:r>
              <a:rPr lang="en-US" dirty="0"/>
              <a:t>Company Logo Here</a:t>
            </a:r>
          </a:p>
        </p:txBody>
      </p:sp>
      <p:sp>
        <p:nvSpPr>
          <p:cNvPr id="20" name="Picture Placeholder 5">
            <a:extLst>
              <a:ext uri="{FF2B5EF4-FFF2-40B4-BE49-F238E27FC236}">
                <a16:creationId xmlns:a16="http://schemas.microsoft.com/office/drawing/2014/main" id="{D18F5AD6-B7E2-1F77-5D92-F36EA0DB3892}"/>
              </a:ext>
            </a:extLst>
          </p:cNvPr>
          <p:cNvSpPr>
            <a:spLocks noGrp="1"/>
          </p:cNvSpPr>
          <p:nvPr>
            <p:ph type="pic" sz="quarter" idx="25" hasCustomPrompt="1"/>
          </p:nvPr>
        </p:nvSpPr>
        <p:spPr>
          <a:xfrm>
            <a:off x="9517823" y="4908316"/>
            <a:ext cx="1349829" cy="478336"/>
          </a:xfrm>
        </p:spPr>
        <p:txBody>
          <a:bodyPr anchor="ctr">
            <a:normAutofit/>
          </a:bodyPr>
          <a:lstStyle>
            <a:lvl1pPr marL="0" indent="0" algn="ctr">
              <a:buNone/>
              <a:defRPr sz="800"/>
            </a:lvl1pPr>
          </a:lstStyle>
          <a:p>
            <a:r>
              <a:rPr lang="en-US" dirty="0"/>
              <a:t>Company Logo Here</a:t>
            </a:r>
          </a:p>
        </p:txBody>
      </p:sp>
      <p:sp>
        <p:nvSpPr>
          <p:cNvPr id="21" name="Graphic 7">
            <a:extLst>
              <a:ext uri="{FF2B5EF4-FFF2-40B4-BE49-F238E27FC236}">
                <a16:creationId xmlns:a16="http://schemas.microsoft.com/office/drawing/2014/main" id="{108F999F-4F8E-51A1-46A4-9D0219E4D007}"/>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Tree>
    <p:extLst>
      <p:ext uri="{BB962C8B-B14F-4D97-AF65-F5344CB8AC3E}">
        <p14:creationId xmlns:p14="http://schemas.microsoft.com/office/powerpoint/2010/main" val="344058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Everbrid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13D3ED-3DD1-C8EF-168B-0C423CF9C7FF}"/>
              </a:ext>
            </a:extLst>
          </p:cNvPr>
          <p:cNvSpPr/>
          <p:nvPr userDrawn="1"/>
        </p:nvSpPr>
        <p:spPr>
          <a:xfrm>
            <a:off x="9538636" y="0"/>
            <a:ext cx="26533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72D27-001F-6EA5-447C-71EB422575CF}"/>
              </a:ext>
            </a:extLst>
          </p:cNvPr>
          <p:cNvSpPr>
            <a:spLocks noGrp="1"/>
          </p:cNvSpPr>
          <p:nvPr>
            <p:ph type="title"/>
          </p:nvPr>
        </p:nvSpPr>
        <p:spPr>
          <a:xfrm>
            <a:off x="381000" y="381000"/>
            <a:ext cx="8446688"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4A3BCF2-A1FE-2CBC-285C-AB37B3A0D982}"/>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7" name="Content Placeholder 2">
            <a:extLst>
              <a:ext uri="{FF2B5EF4-FFF2-40B4-BE49-F238E27FC236}">
                <a16:creationId xmlns:a16="http://schemas.microsoft.com/office/drawing/2014/main" id="{D413F97F-F455-6875-45EA-FB4C9EAF57C9}"/>
              </a:ext>
            </a:extLst>
          </p:cNvPr>
          <p:cNvSpPr>
            <a:spLocks noGrp="1"/>
          </p:cNvSpPr>
          <p:nvPr>
            <p:ph idx="1"/>
          </p:nvPr>
        </p:nvSpPr>
        <p:spPr>
          <a:xfrm>
            <a:off x="380999" y="1444238"/>
            <a:ext cx="8446687" cy="5032761"/>
          </a:xfrm>
        </p:spPr>
        <p:txBody>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a:extLst>
              <a:ext uri="{FF2B5EF4-FFF2-40B4-BE49-F238E27FC236}">
                <a16:creationId xmlns:a16="http://schemas.microsoft.com/office/drawing/2014/main" id="{FDDACD7B-C64B-81F0-E81D-AD09E6E7D7A2}"/>
              </a:ext>
            </a:extLst>
          </p:cNvPr>
          <p:cNvSpPr>
            <a:spLocks noGrp="1"/>
          </p:cNvSpPr>
          <p:nvPr>
            <p:ph type="pic" sz="quarter" idx="11" hasCustomPrompt="1"/>
          </p:nvPr>
        </p:nvSpPr>
        <p:spPr>
          <a:xfrm>
            <a:off x="9889217" y="1444238"/>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9" name="Picture Placeholder 5">
            <a:extLst>
              <a:ext uri="{FF2B5EF4-FFF2-40B4-BE49-F238E27FC236}">
                <a16:creationId xmlns:a16="http://schemas.microsoft.com/office/drawing/2014/main" id="{2E361D5C-CA65-2550-327E-C9055203ED25}"/>
              </a:ext>
            </a:extLst>
          </p:cNvPr>
          <p:cNvSpPr>
            <a:spLocks noGrp="1"/>
          </p:cNvSpPr>
          <p:nvPr>
            <p:ph type="pic" sz="quarter" idx="12" hasCustomPrompt="1"/>
          </p:nvPr>
        </p:nvSpPr>
        <p:spPr>
          <a:xfrm>
            <a:off x="9889217" y="2473973"/>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0" name="Picture Placeholder 5">
            <a:extLst>
              <a:ext uri="{FF2B5EF4-FFF2-40B4-BE49-F238E27FC236}">
                <a16:creationId xmlns:a16="http://schemas.microsoft.com/office/drawing/2014/main" id="{77835FB0-AEA5-9530-EBEB-9FB68E4832DF}"/>
              </a:ext>
            </a:extLst>
          </p:cNvPr>
          <p:cNvSpPr>
            <a:spLocks noGrp="1"/>
          </p:cNvSpPr>
          <p:nvPr>
            <p:ph type="pic" sz="quarter" idx="13" hasCustomPrompt="1"/>
          </p:nvPr>
        </p:nvSpPr>
        <p:spPr>
          <a:xfrm>
            <a:off x="9889217" y="3503708"/>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1" name="Picture Placeholder 5">
            <a:extLst>
              <a:ext uri="{FF2B5EF4-FFF2-40B4-BE49-F238E27FC236}">
                <a16:creationId xmlns:a16="http://schemas.microsoft.com/office/drawing/2014/main" id="{14A3CAFC-59BC-125E-4785-241866EE163C}"/>
              </a:ext>
            </a:extLst>
          </p:cNvPr>
          <p:cNvSpPr>
            <a:spLocks noGrp="1"/>
          </p:cNvSpPr>
          <p:nvPr>
            <p:ph type="pic" sz="quarter" idx="14" hasCustomPrompt="1"/>
          </p:nvPr>
        </p:nvSpPr>
        <p:spPr>
          <a:xfrm>
            <a:off x="9889217" y="4533443"/>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2" name="Picture Placeholder 5">
            <a:extLst>
              <a:ext uri="{FF2B5EF4-FFF2-40B4-BE49-F238E27FC236}">
                <a16:creationId xmlns:a16="http://schemas.microsoft.com/office/drawing/2014/main" id="{A89346E8-0E4D-F37B-CB2C-AC9B788BD117}"/>
              </a:ext>
            </a:extLst>
          </p:cNvPr>
          <p:cNvSpPr>
            <a:spLocks noGrp="1"/>
          </p:cNvSpPr>
          <p:nvPr>
            <p:ph type="pic" sz="quarter" idx="15" hasCustomPrompt="1"/>
          </p:nvPr>
        </p:nvSpPr>
        <p:spPr>
          <a:xfrm>
            <a:off x="9889217" y="5563176"/>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3" name="Subtitle 2">
            <a:extLst>
              <a:ext uri="{FF2B5EF4-FFF2-40B4-BE49-F238E27FC236}">
                <a16:creationId xmlns:a16="http://schemas.microsoft.com/office/drawing/2014/main" id="{983A976C-4290-A8DD-4FCC-0B0339127F23}"/>
              </a:ext>
            </a:extLst>
          </p:cNvPr>
          <p:cNvSpPr>
            <a:spLocks noGrp="1"/>
          </p:cNvSpPr>
          <p:nvPr>
            <p:ph type="subTitle" idx="16"/>
          </p:nvPr>
        </p:nvSpPr>
        <p:spPr>
          <a:xfrm>
            <a:off x="9878806" y="605303"/>
            <a:ext cx="1921783" cy="387798"/>
          </a:xfrm>
        </p:spPr>
        <p:txBody>
          <a:bodyPr wrap="square" lIns="0" tIns="0" rIns="0" bIns="0">
            <a:sp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10907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F0ADC1A7-ED56-194A-C807-8AA48AF2B67F}"/>
              </a:ext>
            </a:extLst>
          </p:cNvPr>
          <p:cNvSpPr/>
          <p:nvPr userDrawn="1"/>
        </p:nvSpPr>
        <p:spPr>
          <a:xfrm flipV="1">
            <a:off x="0" y="0"/>
            <a:ext cx="3803904" cy="6477000"/>
          </a:xfrm>
          <a:custGeom>
            <a:avLst/>
            <a:gdLst>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 name="connsiteX4" fmla="*/ 0 w 3803904"/>
              <a:gd name="connsiteY4" fmla="*/ 6477000 h 6477000"/>
              <a:gd name="connsiteX5" fmla="*/ 0 w 3803904"/>
              <a:gd name="connsiteY5" fmla="*/ 0 h 6477000"/>
              <a:gd name="connsiteX0" fmla="*/ 0 w 3803904"/>
              <a:gd name="connsiteY0" fmla="*/ 6477000 h 6568440"/>
              <a:gd name="connsiteX1" fmla="*/ 0 w 3803904"/>
              <a:gd name="connsiteY1" fmla="*/ 0 h 6568440"/>
              <a:gd name="connsiteX2" fmla="*/ 2703739 w 3803904"/>
              <a:gd name="connsiteY2" fmla="*/ 0 h 6568440"/>
              <a:gd name="connsiteX3" fmla="*/ 3803904 w 3803904"/>
              <a:gd name="connsiteY3" fmla="*/ 1100165 h 6568440"/>
              <a:gd name="connsiteX4" fmla="*/ 3803904 w 3803904"/>
              <a:gd name="connsiteY4" fmla="*/ 6477000 h 6568440"/>
              <a:gd name="connsiteX5" fmla="*/ 91440 w 3803904"/>
              <a:gd name="connsiteY5" fmla="*/ 6568440 h 6568440"/>
              <a:gd name="connsiteX0" fmla="*/ 0 w 3803904"/>
              <a:gd name="connsiteY0" fmla="*/ 6477000 h 6477000"/>
              <a:gd name="connsiteX1" fmla="*/ 0 w 3803904"/>
              <a:gd name="connsiteY1" fmla="*/ 0 h 6477000"/>
              <a:gd name="connsiteX2" fmla="*/ 2703739 w 3803904"/>
              <a:gd name="connsiteY2" fmla="*/ 0 h 6477000"/>
              <a:gd name="connsiteX3" fmla="*/ 3803904 w 3803904"/>
              <a:gd name="connsiteY3" fmla="*/ 1100165 h 6477000"/>
              <a:gd name="connsiteX4" fmla="*/ 3803904 w 3803904"/>
              <a:gd name="connsiteY4" fmla="*/ 6477000 h 6477000"/>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3803904" h="6477000">
                <a:moveTo>
                  <a:pt x="0" y="0"/>
                </a:moveTo>
                <a:lnTo>
                  <a:pt x="2703739" y="0"/>
                </a:lnTo>
                <a:cubicBezTo>
                  <a:pt x="3311343" y="0"/>
                  <a:pt x="3803904" y="492561"/>
                  <a:pt x="3803904" y="1100165"/>
                </a:cubicBezTo>
                <a:lnTo>
                  <a:pt x="3803904" y="6477000"/>
                </a:lnTo>
              </a:path>
            </a:pathLst>
          </a:custGeom>
          <a:ln w="12700">
            <a:solidFill>
              <a:srgbClr val="E4E4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77036E4-3F5F-2462-9C68-CA12483F4397}"/>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0" name="Title 1">
            <a:extLst>
              <a:ext uri="{FF2B5EF4-FFF2-40B4-BE49-F238E27FC236}">
                <a16:creationId xmlns:a16="http://schemas.microsoft.com/office/drawing/2014/main" id="{DE6B533F-E281-DC1C-BCC9-148B989D8695}"/>
              </a:ext>
            </a:extLst>
          </p:cNvPr>
          <p:cNvSpPr>
            <a:spLocks noGrp="1"/>
          </p:cNvSpPr>
          <p:nvPr>
            <p:ph type="title"/>
          </p:nvPr>
        </p:nvSpPr>
        <p:spPr>
          <a:xfrm>
            <a:off x="381000" y="2195693"/>
            <a:ext cx="2974848" cy="1776984"/>
          </a:xfrm>
        </p:spPr>
        <p:txBody>
          <a:bodyPr anchor="t">
            <a:noAutofit/>
          </a:bodyPr>
          <a:lstStyle>
            <a:lvl1pPr>
              <a:defRPr sz="32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0E5DFDF-C5CD-3AA3-61A2-C8D6D2131821}"/>
              </a:ext>
            </a:extLst>
          </p:cNvPr>
          <p:cNvSpPr>
            <a:spLocks noGrp="1"/>
          </p:cNvSpPr>
          <p:nvPr>
            <p:ph idx="1"/>
          </p:nvPr>
        </p:nvSpPr>
        <p:spPr>
          <a:xfrm>
            <a:off x="4261104" y="912619"/>
            <a:ext cx="7549896" cy="5032761"/>
          </a:xfrm>
        </p:spPr>
        <p:txBody>
          <a:bodyPr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C2B336E-8A96-7AFB-7CC8-B020AD19A960}"/>
              </a:ext>
            </a:extLst>
          </p:cNvPr>
          <p:cNvSpPr>
            <a:spLocks noGrp="1"/>
          </p:cNvSpPr>
          <p:nvPr>
            <p:ph type="pic" sz="quarter" idx="10" hasCustomPrompt="1"/>
          </p:nvPr>
        </p:nvSpPr>
        <p:spPr>
          <a:xfrm>
            <a:off x="381000" y="549751"/>
            <a:ext cx="2030427" cy="719517"/>
          </a:xfrm>
        </p:spPr>
        <p:txBody>
          <a:bodyPr anchor="ctr">
            <a:normAutofit/>
          </a:bodyPr>
          <a:lstStyle>
            <a:lvl1pPr marL="0" indent="0" algn="ctr">
              <a:buNone/>
              <a:defRPr sz="1000"/>
            </a:lvl1pPr>
          </a:lstStyle>
          <a:p>
            <a:r>
              <a:rPr lang="en-US" dirty="0"/>
              <a:t>Customer logo here</a:t>
            </a:r>
          </a:p>
        </p:txBody>
      </p:sp>
      <p:cxnSp>
        <p:nvCxnSpPr>
          <p:cNvPr id="9" name="Straight Connector 8">
            <a:extLst>
              <a:ext uri="{FF2B5EF4-FFF2-40B4-BE49-F238E27FC236}">
                <a16:creationId xmlns:a16="http://schemas.microsoft.com/office/drawing/2014/main" id="{466AB244-998E-111E-8E37-DE38430D018F}"/>
              </a:ext>
            </a:extLst>
          </p:cNvPr>
          <p:cNvCxnSpPr>
            <a:cxnSpLocks/>
          </p:cNvCxnSpPr>
          <p:nvPr userDrawn="1"/>
        </p:nvCxnSpPr>
        <p:spPr>
          <a:xfrm flipH="1">
            <a:off x="381000" y="1452479"/>
            <a:ext cx="3422904"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12882F09-AB00-000C-8640-774AA3D5F316}"/>
              </a:ext>
            </a:extLst>
          </p:cNvPr>
          <p:cNvSpPr>
            <a:spLocks noGrp="1"/>
          </p:cNvSpPr>
          <p:nvPr>
            <p:ph type="body" sz="quarter" idx="14"/>
          </p:nvPr>
        </p:nvSpPr>
        <p:spPr>
          <a:xfrm>
            <a:off x="380999" y="1805574"/>
            <a:ext cx="2974849" cy="166199"/>
          </a:xfrm>
        </p:spPr>
        <p:txBody>
          <a:bodyPr wrap="square" lIns="0" tIns="0" rIns="0" bIns="0">
            <a:spAutoFit/>
          </a:bodyPr>
          <a:lstStyle>
            <a:lvl1pPr marL="0" indent="0" algn="l">
              <a:buNone/>
              <a:defRPr sz="12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85632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gram Upd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D19F-7EF7-CD6A-098B-29208655913D}"/>
              </a:ext>
            </a:extLst>
          </p:cNvPr>
          <p:cNvSpPr>
            <a:spLocks noGrp="1"/>
          </p:cNvSpPr>
          <p:nvPr>
            <p:ph type="title"/>
          </p:nvPr>
        </p:nvSpPr>
        <p:spPr>
          <a:xfrm>
            <a:off x="381000" y="381000"/>
            <a:ext cx="7584099"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7930E41-F256-AC89-9537-2AED31D31D47}"/>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7" name="Content Placeholder 2">
            <a:extLst>
              <a:ext uri="{FF2B5EF4-FFF2-40B4-BE49-F238E27FC236}">
                <a16:creationId xmlns:a16="http://schemas.microsoft.com/office/drawing/2014/main" id="{B96A2037-D48F-9494-650A-3C45582D95A5}"/>
              </a:ext>
            </a:extLst>
          </p:cNvPr>
          <p:cNvSpPr>
            <a:spLocks noGrp="1"/>
          </p:cNvSpPr>
          <p:nvPr>
            <p:ph idx="1"/>
          </p:nvPr>
        </p:nvSpPr>
        <p:spPr>
          <a:xfrm>
            <a:off x="381000" y="1444238"/>
            <a:ext cx="7584100" cy="5032761"/>
          </a:xfrm>
        </p:spPr>
        <p:txBody>
          <a:bodyPr>
            <a:noAutofit/>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ound Single Corner Rectangle 1">
            <a:extLst>
              <a:ext uri="{FF2B5EF4-FFF2-40B4-BE49-F238E27FC236}">
                <a16:creationId xmlns:a16="http://schemas.microsoft.com/office/drawing/2014/main" id="{F7DD790B-B03B-87D7-EAF9-744824FB2EFE}"/>
              </a:ext>
            </a:extLst>
          </p:cNvPr>
          <p:cNvSpPr/>
          <p:nvPr userDrawn="1"/>
        </p:nvSpPr>
        <p:spPr>
          <a:xfrm flipH="1" flipV="1">
            <a:off x="8386662" y="0"/>
            <a:ext cx="3803904" cy="6477000"/>
          </a:xfrm>
          <a:custGeom>
            <a:avLst/>
            <a:gdLst>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 name="connsiteX4" fmla="*/ 0 w 3803904"/>
              <a:gd name="connsiteY4" fmla="*/ 6477000 h 6477000"/>
              <a:gd name="connsiteX5" fmla="*/ 0 w 3803904"/>
              <a:gd name="connsiteY5" fmla="*/ 0 h 6477000"/>
              <a:gd name="connsiteX0" fmla="*/ 0 w 3803904"/>
              <a:gd name="connsiteY0" fmla="*/ 6477000 h 6568440"/>
              <a:gd name="connsiteX1" fmla="*/ 0 w 3803904"/>
              <a:gd name="connsiteY1" fmla="*/ 0 h 6568440"/>
              <a:gd name="connsiteX2" fmla="*/ 2703739 w 3803904"/>
              <a:gd name="connsiteY2" fmla="*/ 0 h 6568440"/>
              <a:gd name="connsiteX3" fmla="*/ 3803904 w 3803904"/>
              <a:gd name="connsiteY3" fmla="*/ 1100165 h 6568440"/>
              <a:gd name="connsiteX4" fmla="*/ 3803904 w 3803904"/>
              <a:gd name="connsiteY4" fmla="*/ 6477000 h 6568440"/>
              <a:gd name="connsiteX5" fmla="*/ 91440 w 3803904"/>
              <a:gd name="connsiteY5" fmla="*/ 6568440 h 6568440"/>
              <a:gd name="connsiteX0" fmla="*/ 0 w 3803904"/>
              <a:gd name="connsiteY0" fmla="*/ 6477000 h 6477000"/>
              <a:gd name="connsiteX1" fmla="*/ 0 w 3803904"/>
              <a:gd name="connsiteY1" fmla="*/ 0 h 6477000"/>
              <a:gd name="connsiteX2" fmla="*/ 2703739 w 3803904"/>
              <a:gd name="connsiteY2" fmla="*/ 0 h 6477000"/>
              <a:gd name="connsiteX3" fmla="*/ 3803904 w 3803904"/>
              <a:gd name="connsiteY3" fmla="*/ 1100165 h 6477000"/>
              <a:gd name="connsiteX4" fmla="*/ 3803904 w 3803904"/>
              <a:gd name="connsiteY4" fmla="*/ 6477000 h 6477000"/>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3803904" h="6477000">
                <a:moveTo>
                  <a:pt x="0" y="0"/>
                </a:moveTo>
                <a:lnTo>
                  <a:pt x="2703739" y="0"/>
                </a:lnTo>
                <a:cubicBezTo>
                  <a:pt x="3311343" y="0"/>
                  <a:pt x="3803904" y="492561"/>
                  <a:pt x="3803904" y="1100165"/>
                </a:cubicBezTo>
                <a:lnTo>
                  <a:pt x="3803904" y="6477000"/>
                </a:lnTo>
              </a:path>
            </a:pathLst>
          </a:custGeom>
          <a:ln w="12700">
            <a:solidFill>
              <a:srgbClr val="E4E4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9799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65B88BD4-C986-847B-A4BC-B0F57802BEA9}"/>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lumMod val="90000"/>
              </a:schemeClr>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50"/>
            <a:ext cx="9200645" cy="221599"/>
          </a:xfrm>
        </p:spPr>
        <p:txBody>
          <a:bodyPr wrap="square" lIns="0" tIns="0" rIns="0" bIns="0">
            <a:sp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Picture Placeholder 4">
            <a:extLst>
              <a:ext uri="{FF2B5EF4-FFF2-40B4-BE49-F238E27FC236}">
                <a16:creationId xmlns:a16="http://schemas.microsoft.com/office/drawing/2014/main" id="{6B0E8B6C-354B-980B-B3D1-B468E221325F}"/>
              </a:ext>
            </a:extLst>
          </p:cNvPr>
          <p:cNvSpPr>
            <a:spLocks noGrp="1"/>
          </p:cNvSpPr>
          <p:nvPr>
            <p:ph type="pic" sz="quarter" idx="11"/>
          </p:nvPr>
        </p:nvSpPr>
        <p:spPr>
          <a:xfrm>
            <a:off x="5819206"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004A085E-25C8-8B0A-C3D0-CF803FD8CBD4}"/>
              </a:ext>
            </a:extLst>
          </p:cNvPr>
          <p:cNvSpPr>
            <a:spLocks noGrp="1"/>
          </p:cNvSpPr>
          <p:nvPr>
            <p:ph type="pic" sz="quarter" idx="12" hasCustomPrompt="1"/>
          </p:nvPr>
        </p:nvSpPr>
        <p:spPr>
          <a:xfrm>
            <a:off x="5080785" y="386509"/>
            <a:ext cx="2030427" cy="719517"/>
          </a:xfrm>
        </p:spPr>
        <p:txBody>
          <a:bodyPr anchor="ctr">
            <a:normAutofit/>
          </a:bodyPr>
          <a:lstStyle>
            <a:lvl1pPr marL="0" indent="0" algn="ctr">
              <a:buNone/>
              <a:defRPr sz="1000"/>
            </a:lvl1pPr>
          </a:lstStyle>
          <a:p>
            <a:r>
              <a:rPr lang="en-US" dirty="0"/>
              <a:t>Customer logo here</a:t>
            </a:r>
          </a:p>
        </p:txBody>
      </p:sp>
    </p:spTree>
    <p:extLst>
      <p:ext uri="{BB962C8B-B14F-4D97-AF65-F5344CB8AC3E}">
        <p14:creationId xmlns:p14="http://schemas.microsoft.com/office/powerpoint/2010/main" val="22094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9ACF34E6-B68D-2245-6581-59652176F849}"/>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BA8B65D-AE6A-22BD-59FF-F8463BF20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4FF16-D8DE-6FD3-6A3C-0260A8416DF7}"/>
              </a:ext>
            </a:extLst>
          </p:cNvPr>
          <p:cNvSpPr>
            <a:spLocks noGrp="1"/>
          </p:cNvSpPr>
          <p:nvPr>
            <p:ph idx="1"/>
          </p:nvPr>
        </p:nvSpPr>
        <p:spPr/>
        <p:txBody>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E42AE54-1078-E543-B702-5D1439C03FC4}"/>
              </a:ext>
            </a:extLst>
          </p:cNvPr>
          <p:cNvSpPr>
            <a:spLocks noGrp="1"/>
          </p:cNvSpPr>
          <p:nvPr>
            <p:ph type="sldNum" sz="quarter" idx="12"/>
          </p:nvPr>
        </p:nvSpPr>
        <p:spPr/>
        <p:txBody>
          <a:bodyPr/>
          <a:lstStyle/>
          <a:p>
            <a:fld id="{676C752E-1030-904C-9DAC-D18E3207C107}" type="slidenum">
              <a:rPr lang="en-US" smtClean="0"/>
              <a:t>‹#›</a:t>
            </a:fld>
            <a:endParaRPr lang="en-US" dirty="0"/>
          </a:p>
        </p:txBody>
      </p:sp>
    </p:spTree>
    <p:extLst>
      <p:ext uri="{BB962C8B-B14F-4D97-AF65-F5344CB8AC3E}">
        <p14:creationId xmlns:p14="http://schemas.microsoft.com/office/powerpoint/2010/main" val="2642367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49"/>
            <a:ext cx="9200645" cy="221599"/>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4">
            <a:extLst>
              <a:ext uri="{FF2B5EF4-FFF2-40B4-BE49-F238E27FC236}">
                <a16:creationId xmlns:a16="http://schemas.microsoft.com/office/drawing/2014/main" id="{A3EBC4D6-7D96-F3EE-57CB-5E1207D2FB4E}"/>
              </a:ext>
            </a:extLst>
          </p:cNvPr>
          <p:cNvSpPr>
            <a:spLocks noGrp="1"/>
          </p:cNvSpPr>
          <p:nvPr>
            <p:ph type="pic" sz="quarter" idx="11"/>
          </p:nvPr>
        </p:nvSpPr>
        <p:spPr>
          <a:xfrm>
            <a:off x="5804055"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FEC1E9A2-9971-497C-34AD-87DD3758C429}"/>
              </a:ext>
            </a:extLst>
          </p:cNvPr>
          <p:cNvSpPr>
            <a:spLocks noGrp="1"/>
          </p:cNvSpPr>
          <p:nvPr>
            <p:ph type="pic" sz="quarter" idx="12" hasCustomPrompt="1"/>
          </p:nvPr>
        </p:nvSpPr>
        <p:spPr>
          <a:xfrm>
            <a:off x="5065634" y="386509"/>
            <a:ext cx="2030427" cy="719517"/>
          </a:xfrm>
        </p:spPr>
        <p:txBody>
          <a:bodyPr anchor="ctr">
            <a:normAutofit/>
          </a:bodyPr>
          <a:lstStyle>
            <a:lvl1pPr marL="0" indent="0" algn="ctr">
              <a:buNone/>
              <a:defRPr sz="1000"/>
            </a:lvl1pPr>
          </a:lstStyle>
          <a:p>
            <a:r>
              <a:rPr lang="en-US" dirty="0"/>
              <a:t>Customer logo here</a:t>
            </a:r>
          </a:p>
        </p:txBody>
      </p:sp>
      <p:sp>
        <p:nvSpPr>
          <p:cNvPr id="14" name="TextBox 13">
            <a:extLst>
              <a:ext uri="{FF2B5EF4-FFF2-40B4-BE49-F238E27FC236}">
                <a16:creationId xmlns:a16="http://schemas.microsoft.com/office/drawing/2014/main" id="{45B672A2-F92D-7E93-5782-2C2E7EC01AC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Graphic 7">
            <a:extLst>
              <a:ext uri="{FF2B5EF4-FFF2-40B4-BE49-F238E27FC236}">
                <a16:creationId xmlns:a16="http://schemas.microsoft.com/office/drawing/2014/main" id="{F9C46364-CC9D-66B3-408F-CD69622F3CAF}"/>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3"/>
            </a:solid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B0F49B5F-B3E9-77AC-6B64-1B40C3E3AD56}"/>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D930598-6FB7-1DC4-41D9-5DF8261C27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609500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49"/>
            <a:ext cx="9200645" cy="221599"/>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4">
            <a:extLst>
              <a:ext uri="{FF2B5EF4-FFF2-40B4-BE49-F238E27FC236}">
                <a16:creationId xmlns:a16="http://schemas.microsoft.com/office/drawing/2014/main" id="{A3EBC4D6-7D96-F3EE-57CB-5E1207D2FB4E}"/>
              </a:ext>
            </a:extLst>
          </p:cNvPr>
          <p:cNvSpPr>
            <a:spLocks noGrp="1"/>
          </p:cNvSpPr>
          <p:nvPr>
            <p:ph type="pic" sz="quarter" idx="11"/>
          </p:nvPr>
        </p:nvSpPr>
        <p:spPr>
          <a:xfrm>
            <a:off x="5804055"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FEC1E9A2-9971-497C-34AD-87DD3758C429}"/>
              </a:ext>
            </a:extLst>
          </p:cNvPr>
          <p:cNvSpPr>
            <a:spLocks noGrp="1"/>
          </p:cNvSpPr>
          <p:nvPr>
            <p:ph type="pic" sz="quarter" idx="12" hasCustomPrompt="1"/>
          </p:nvPr>
        </p:nvSpPr>
        <p:spPr>
          <a:xfrm>
            <a:off x="5065634" y="386509"/>
            <a:ext cx="2030427" cy="7195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4" name="TextBox 13">
            <a:extLst>
              <a:ext uri="{FF2B5EF4-FFF2-40B4-BE49-F238E27FC236}">
                <a16:creationId xmlns:a16="http://schemas.microsoft.com/office/drawing/2014/main" id="{45B672A2-F92D-7E93-5782-2C2E7EC01AC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Graphic 7">
            <a:extLst>
              <a:ext uri="{FF2B5EF4-FFF2-40B4-BE49-F238E27FC236}">
                <a16:creationId xmlns:a16="http://schemas.microsoft.com/office/drawing/2014/main" id="{F3DAB76D-46EE-E8E3-0967-02D333B415D0}"/>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1"/>
            </a:solid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7FE5BC96-3193-5EDD-D5A3-53816E531BCE}"/>
              </a:ext>
            </a:extLst>
          </p:cNvPr>
          <p:cNvSpPr/>
          <p:nvPr userDrawn="1"/>
        </p:nvSpPr>
        <p:spPr>
          <a:xfrm>
            <a:off x="0" y="6411310"/>
            <a:ext cx="1755228" cy="446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2E2AFEE-54A9-0EF7-1B4E-3166353477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1801109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E9232D-800E-140E-5DE0-7AB6488C4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7732" y="0"/>
            <a:ext cx="8314268" cy="6858000"/>
          </a:xfrm>
          <a:prstGeom prst="rect">
            <a:avLst/>
          </a:prstGeom>
        </p:spPr>
      </p:pic>
      <p:sp>
        <p:nvSpPr>
          <p:cNvPr id="2" name="Title 1">
            <a:extLst>
              <a:ext uri="{FF2B5EF4-FFF2-40B4-BE49-F238E27FC236}">
                <a16:creationId xmlns:a16="http://schemas.microsoft.com/office/drawing/2014/main" id="{2DF2C086-3126-6D92-3929-C6344E441207}"/>
              </a:ext>
            </a:extLst>
          </p:cNvPr>
          <p:cNvSpPr>
            <a:spLocks noGrp="1"/>
          </p:cNvSpPr>
          <p:nvPr>
            <p:ph type="title"/>
          </p:nvPr>
        </p:nvSpPr>
        <p:spPr>
          <a:xfrm>
            <a:off x="381000" y="3140935"/>
            <a:ext cx="11430000" cy="576129"/>
          </a:xfrm>
        </p:spPr>
        <p:txBody>
          <a:bodyPr/>
          <a:lstStyle>
            <a:lvl1pPr algn="ct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1890FCE-EB38-93B4-610B-6856563E9B85}"/>
              </a:ext>
            </a:extLst>
          </p:cNvPr>
          <p:cNvSpPr>
            <a:spLocks noGrp="1"/>
          </p:cNvSpPr>
          <p:nvPr>
            <p:ph type="sldNum" sz="quarter" idx="10"/>
          </p:nvPr>
        </p:nvSpPr>
        <p:spPr/>
        <p:txBody>
          <a:bodyPr/>
          <a:lstStyle>
            <a:lvl1pPr>
              <a:defRPr>
                <a:solidFill>
                  <a:schemeClr val="bg2"/>
                </a:solidFill>
              </a:defRPr>
            </a:lvl1pPr>
          </a:lstStyle>
          <a:p>
            <a:fld id="{676C752E-1030-904C-9DAC-D18E3207C107}" type="slidenum">
              <a:rPr lang="en-US" smtClean="0"/>
              <a:pPr/>
              <a:t>‹#›</a:t>
            </a:fld>
            <a:endParaRPr lang="en-US" dirty="0"/>
          </a:p>
        </p:txBody>
      </p:sp>
      <p:sp>
        <p:nvSpPr>
          <p:cNvPr id="4" name="Text Placeholder 9">
            <a:extLst>
              <a:ext uri="{FF2B5EF4-FFF2-40B4-BE49-F238E27FC236}">
                <a16:creationId xmlns:a16="http://schemas.microsoft.com/office/drawing/2014/main" id="{50645A82-523A-85D0-EB42-9974125CDA43}"/>
              </a:ext>
            </a:extLst>
          </p:cNvPr>
          <p:cNvSpPr>
            <a:spLocks noGrp="1"/>
          </p:cNvSpPr>
          <p:nvPr>
            <p:ph type="body" sz="quarter" idx="14"/>
          </p:nvPr>
        </p:nvSpPr>
        <p:spPr>
          <a:xfrm>
            <a:off x="380999" y="2558216"/>
            <a:ext cx="11429999" cy="249299"/>
          </a:xfrm>
        </p:spPr>
        <p:txBody>
          <a:bodyPr wrap="square" lIns="0" tIns="0" rIns="0" bIns="0">
            <a:spAutoFit/>
          </a:bodyPr>
          <a:lstStyle>
            <a:lvl1pPr marL="0" indent="0" algn="ctr">
              <a:buNone/>
              <a:defRPr sz="1800" b="1">
                <a:solidFill>
                  <a:schemeClr val="bg1"/>
                </a:solidFill>
              </a:defRPr>
            </a:lvl1pPr>
          </a:lstStyle>
          <a:p>
            <a:pPr lvl="0"/>
            <a:r>
              <a:rPr lang="en-US"/>
              <a:t>Click to edit Master text styles</a:t>
            </a:r>
          </a:p>
        </p:txBody>
      </p:sp>
      <p:sp>
        <p:nvSpPr>
          <p:cNvPr id="11" name="TextBox 10">
            <a:extLst>
              <a:ext uri="{FF2B5EF4-FFF2-40B4-BE49-F238E27FC236}">
                <a16:creationId xmlns:a16="http://schemas.microsoft.com/office/drawing/2014/main" id="{A4438BD9-4EBE-0F56-1581-77EC675D2432}"/>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Rectangle 4">
            <a:extLst>
              <a:ext uri="{FF2B5EF4-FFF2-40B4-BE49-F238E27FC236}">
                <a16:creationId xmlns:a16="http://schemas.microsoft.com/office/drawing/2014/main" id="{7E4B9E06-E934-AF4B-5978-1FE8F6BB1DA1}"/>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9EA782F-5035-BD54-E15E-8E315E6652B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613568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 redsk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86032A-43D0-78BA-0BE9-24D332A917D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7">
            <a:extLst>
              <a:ext uri="{FF2B5EF4-FFF2-40B4-BE49-F238E27FC236}">
                <a16:creationId xmlns:a16="http://schemas.microsoft.com/office/drawing/2014/main" id="{F56E4E14-4C75-7C99-C075-50C2F9229E34}"/>
              </a:ext>
            </a:extLst>
          </p:cNvPr>
          <p:cNvSpPr/>
          <p:nvPr userDrawn="1"/>
        </p:nvSpPr>
        <p:spPr>
          <a:xfrm rot="5400000">
            <a:off x="8512375"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D8B132C-6123-A770-46FE-FF63299470B0}"/>
              </a:ext>
            </a:extLst>
          </p:cNvPr>
          <p:cNvSpPr/>
          <p:nvPr userDrawn="1"/>
        </p:nvSpPr>
        <p:spPr>
          <a:xfrm>
            <a:off x="6535479" y="414670"/>
            <a:ext cx="5656521" cy="6453963"/>
          </a:xfrm>
          <a:custGeom>
            <a:avLst/>
            <a:gdLst>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62986 w 5656521"/>
              <a:gd name="connsiteY5" fmla="*/ 2200939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6521" h="6453963">
                <a:moveTo>
                  <a:pt x="5656521" y="0"/>
                </a:moveTo>
                <a:lnTo>
                  <a:pt x="5656521" y="3179135"/>
                </a:lnTo>
                <a:cubicBezTo>
                  <a:pt x="5007935" y="3409507"/>
                  <a:pt x="4518837" y="3544187"/>
                  <a:pt x="3934046" y="4253023"/>
                </a:cubicBezTo>
                <a:cubicBezTo>
                  <a:pt x="3232297" y="5103628"/>
                  <a:pt x="3232298" y="5890437"/>
                  <a:pt x="3200400" y="6453963"/>
                </a:cubicBezTo>
                <a:lnTo>
                  <a:pt x="0" y="6453963"/>
                </a:lnTo>
                <a:cubicBezTo>
                  <a:pt x="85060" y="5394251"/>
                  <a:pt x="361506" y="3568995"/>
                  <a:pt x="1584251" y="2190307"/>
                </a:cubicBezTo>
                <a:cubicBezTo>
                  <a:pt x="2587255" y="928578"/>
                  <a:pt x="4302642" y="177210"/>
                  <a:pt x="5656521" y="0"/>
                </a:cubicBezTo>
                <a:close/>
              </a:path>
            </a:pathLst>
          </a:custGeom>
          <a:blipFill>
            <a:blip r:embed="rId2"/>
            <a:srcRect/>
            <a:stretch>
              <a:fillRect l="-38919" r="-32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381000" y="2497451"/>
            <a:ext cx="6635097" cy="1661993"/>
          </a:xfrm>
        </p:spPr>
        <p:txBody>
          <a:bodyPr anchor="b">
            <a:spAutoFit/>
          </a:bodyPr>
          <a:lstStyle>
            <a:lvl1pPr algn="l">
              <a:defRPr sz="6000" b="0" i="0">
                <a:latin typeface="Inter" panose="020B0502030000000004" pitchFamily="34" charset="0"/>
                <a:ea typeface="Inter" panose="020B05020300000000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381000" y="4465164"/>
            <a:ext cx="3879915" cy="553998"/>
          </a:xfrm>
        </p:spPr>
        <p:txBody>
          <a:bodyPr wrap="square" lIns="0" tIns="0" rIns="0" bIns="0">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381000" y="5910156"/>
            <a:ext cx="3880297" cy="193899"/>
          </a:xfrm>
        </p:spPr>
        <p:txBody>
          <a:bodyPr wrap="square" lIns="0" tIns="0" rIns="0" bIns="0">
            <a:spAutoFit/>
          </a:bodyPr>
          <a:lstStyle>
            <a:lvl1pPr marL="0" indent="0">
              <a:buNone/>
              <a:defRPr sz="1400">
                <a:solidFill>
                  <a:schemeClr val="tx2"/>
                </a:solidFill>
              </a:defRPr>
            </a:lvl1pPr>
          </a:lstStyle>
          <a:p>
            <a:pPr lvl="0"/>
            <a:r>
              <a:rPr lang="en-US"/>
              <a:t>Click to edit Master text styles</a:t>
            </a:r>
          </a:p>
        </p:txBody>
      </p:sp>
      <p:pic>
        <p:nvPicPr>
          <p:cNvPr id="24" name="Graphic 23">
            <a:extLst>
              <a:ext uri="{FF2B5EF4-FFF2-40B4-BE49-F238E27FC236}">
                <a16:creationId xmlns:a16="http://schemas.microsoft.com/office/drawing/2014/main" id="{685F781E-B091-6135-A41C-6CA95E30F6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99652" y="4637988"/>
            <a:ext cx="2220011" cy="2220011"/>
          </a:xfrm>
          <a:prstGeom prst="rect">
            <a:avLst/>
          </a:prstGeom>
        </p:spPr>
      </p:pic>
      <p:pic>
        <p:nvPicPr>
          <p:cNvPr id="5" name="Graphic 4">
            <a:extLst>
              <a:ext uri="{FF2B5EF4-FFF2-40B4-BE49-F238E27FC236}">
                <a16:creationId xmlns:a16="http://schemas.microsoft.com/office/drawing/2014/main" id="{44120321-0957-4D4F-F5F8-AADF22C12BF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1000" y="722219"/>
            <a:ext cx="2157051" cy="733842"/>
          </a:xfrm>
          <a:prstGeom prst="rect">
            <a:avLst/>
          </a:prstGeom>
        </p:spPr>
      </p:pic>
    </p:spTree>
    <p:extLst>
      <p:ext uri="{BB962C8B-B14F-4D97-AF65-F5344CB8AC3E}">
        <p14:creationId xmlns:p14="http://schemas.microsoft.com/office/powerpoint/2010/main" val="86543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w/ Subhead">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0F39BA7E-1D2F-4DCC-C6C2-07E490E15D43}"/>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BA8B65D-AE6A-22BD-59FF-F8463BF2020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84FF16-D8DE-6FD3-6A3C-0260A8416DF7}"/>
              </a:ext>
            </a:extLst>
          </p:cNvPr>
          <p:cNvSpPr>
            <a:spLocks noGrp="1"/>
          </p:cNvSpPr>
          <p:nvPr>
            <p:ph idx="1"/>
          </p:nvPr>
        </p:nvSpPr>
        <p:spPr>
          <a:xfrm>
            <a:off x="381000" y="1855862"/>
            <a:ext cx="11430000" cy="4621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E42AE54-1078-E543-B702-5D1439C03FC4}"/>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4" name="Text Placeholder 9">
            <a:extLst>
              <a:ext uri="{FF2B5EF4-FFF2-40B4-BE49-F238E27FC236}">
                <a16:creationId xmlns:a16="http://schemas.microsoft.com/office/drawing/2014/main" id="{F1D6C629-4014-C8ED-3E2B-C494CC7F0C33}"/>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7314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8FF71C9F-BEDC-96E9-3F8E-B11A2B1A52DA}"/>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5395957"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6415043" y="1444238"/>
            <a:ext cx="5395957"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19505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 Subhead">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A9D32172-DD9B-86E4-678C-7B198C7100E7}"/>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855862"/>
            <a:ext cx="5395957" cy="463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6415043" y="1855862"/>
            <a:ext cx="5395957" cy="463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Text Placeholder 9">
            <a:extLst>
              <a:ext uri="{FF2B5EF4-FFF2-40B4-BE49-F238E27FC236}">
                <a16:creationId xmlns:a16="http://schemas.microsoft.com/office/drawing/2014/main" id="{032B80C3-B923-6969-2F8F-9588F9113A96}"/>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9686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 Icons">
    <p:spTree>
      <p:nvGrpSpPr>
        <p:cNvPr id="1" name=""/>
        <p:cNvGrpSpPr/>
        <p:nvPr/>
      </p:nvGrpSpPr>
      <p:grpSpPr>
        <a:xfrm>
          <a:off x="0" y="0"/>
          <a:ext cx="0" cy="0"/>
          <a:chOff x="0" y="0"/>
          <a:chExt cx="0" cy="0"/>
        </a:xfrm>
      </p:grpSpPr>
      <p:sp>
        <p:nvSpPr>
          <p:cNvPr id="4" name="Oval 8">
            <a:extLst>
              <a:ext uri="{FF2B5EF4-FFF2-40B4-BE49-F238E27FC236}">
                <a16:creationId xmlns:a16="http://schemas.microsoft.com/office/drawing/2014/main" id="{74AC8D9C-1CB4-0F85-FA67-1D6E6266B101}"/>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820396"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285FACC6-2E98-762C-A5E6-8F1F459B88B7}"/>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BC89D2-F5F6-4FC7-2988-CE17E3821E2C}"/>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E42A36-A186-ECA6-141F-DAC220550294}"/>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2B87FE-AC47-2CB1-29A1-703472A3AD5D}"/>
              </a:ext>
            </a:extLst>
          </p:cNvPr>
          <p:cNvCxnSpPr>
            <a:cxnSpLocks/>
          </p:cNvCxnSpPr>
          <p:nvPr userDrawn="1"/>
        </p:nvCxnSpPr>
        <p:spPr>
          <a:xfrm flipV="1">
            <a:off x="6096000"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0CB240-25D7-31B3-F30F-D897AB1B1E7F}"/>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6655E0DE-BF02-1E9D-DF2A-73D935A55E68}"/>
              </a:ext>
            </a:extLst>
          </p:cNvPr>
          <p:cNvSpPr>
            <a:spLocks noGrp="1"/>
          </p:cNvSpPr>
          <p:nvPr>
            <p:ph type="pic" sz="quarter" idx="13"/>
          </p:nvPr>
        </p:nvSpPr>
        <p:spPr>
          <a:xfrm>
            <a:off x="828675"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6" name="Content Placeholder 2">
            <a:extLst>
              <a:ext uri="{FF2B5EF4-FFF2-40B4-BE49-F238E27FC236}">
                <a16:creationId xmlns:a16="http://schemas.microsoft.com/office/drawing/2014/main" id="{75ACC726-D2BD-4776-BB92-C763F3ECEBAF}"/>
              </a:ext>
            </a:extLst>
          </p:cNvPr>
          <p:cNvSpPr>
            <a:spLocks noGrp="1"/>
          </p:cNvSpPr>
          <p:nvPr>
            <p:ph sz="half" idx="14"/>
          </p:nvPr>
        </p:nvSpPr>
        <p:spPr>
          <a:xfrm>
            <a:off x="6527117"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4">
            <a:extLst>
              <a:ext uri="{FF2B5EF4-FFF2-40B4-BE49-F238E27FC236}">
                <a16:creationId xmlns:a16="http://schemas.microsoft.com/office/drawing/2014/main" id="{630CA0D7-3C8E-A0C1-049F-9E614275E1A0}"/>
              </a:ext>
            </a:extLst>
          </p:cNvPr>
          <p:cNvSpPr>
            <a:spLocks noGrp="1"/>
          </p:cNvSpPr>
          <p:nvPr>
            <p:ph type="pic" sz="quarter" idx="15"/>
          </p:nvPr>
        </p:nvSpPr>
        <p:spPr>
          <a:xfrm>
            <a:off x="6535396"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10760683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0E617-91E7-55FC-2B21-6DB5399AAB87}"/>
              </a:ext>
            </a:extLst>
          </p:cNvPr>
          <p:cNvSpPr>
            <a:spLocks noGrp="1"/>
          </p:cNvSpPr>
          <p:nvPr>
            <p:ph type="title"/>
          </p:nvPr>
        </p:nvSpPr>
        <p:spPr>
          <a:xfrm>
            <a:off x="381000" y="381000"/>
            <a:ext cx="11430000" cy="553998"/>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8577EE-5BB5-0381-7219-DA30A276429E}"/>
              </a:ext>
            </a:extLst>
          </p:cNvPr>
          <p:cNvSpPr>
            <a:spLocks noGrp="1"/>
          </p:cNvSpPr>
          <p:nvPr>
            <p:ph type="body" idx="1"/>
          </p:nvPr>
        </p:nvSpPr>
        <p:spPr>
          <a:xfrm>
            <a:off x="381000" y="1444238"/>
            <a:ext cx="11430000" cy="503276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AA76D7B-6026-9257-3503-BA74144B7D63}"/>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1" name="TextBox 10">
            <a:extLst>
              <a:ext uri="{FF2B5EF4-FFF2-40B4-BE49-F238E27FC236}">
                <a16:creationId xmlns:a16="http://schemas.microsoft.com/office/drawing/2014/main" id="{6D683D7F-A6A1-7064-810C-BA990940307E}"/>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tx2"/>
                </a:solidFill>
                <a:latin typeface="Inter" panose="020B0502030000000004" pitchFamily="34" charset="0"/>
                <a:ea typeface="Inter" panose="020B0502030000000004" pitchFamily="34" charset="0"/>
                <a:cs typeface="+mn-cs"/>
              </a:rPr>
              <a:t>© Everbridge, Inc. Confidential &amp; Proprietary.</a:t>
            </a:r>
          </a:p>
        </p:txBody>
      </p:sp>
      <p:pic>
        <p:nvPicPr>
          <p:cNvPr id="12" name="Graphic 11">
            <a:extLst>
              <a:ext uri="{FF2B5EF4-FFF2-40B4-BE49-F238E27FC236}">
                <a16:creationId xmlns:a16="http://schemas.microsoft.com/office/drawing/2014/main" id="{7EFF8C4D-8E9B-9C5E-918B-9B63854796F3}"/>
              </a:ext>
            </a:extLst>
          </p:cNvPr>
          <p:cNvPicPr>
            <a:picLocks noChangeAspect="1"/>
          </p:cNvPicPr>
          <p:nvPr userDrawn="1"/>
        </p:nvPicPr>
        <p:blipFill>
          <a:blip r:embed="rId55" cstate="screen">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381000" y="6569222"/>
            <a:ext cx="1016928" cy="201483"/>
          </a:xfrm>
          <a:prstGeom prst="rect">
            <a:avLst/>
          </a:prstGeom>
        </p:spPr>
      </p:pic>
    </p:spTree>
    <p:extLst>
      <p:ext uri="{BB962C8B-B14F-4D97-AF65-F5344CB8AC3E}">
        <p14:creationId xmlns:p14="http://schemas.microsoft.com/office/powerpoint/2010/main" val="1813881347"/>
      </p:ext>
    </p:extLst>
  </p:cSld>
  <p:clrMap bg1="lt1" tx1="dk1" bg2="lt2" tx2="dk2" accent1="accent1" accent2="accent2" accent3="accent3" accent4="accent4" accent5="accent5" accent6="accent6" hlink="hlink" folHlink="folHlink"/>
  <p:sldLayoutIdLst>
    <p:sldLayoutId id="2147483698" r:id="rId1"/>
    <p:sldLayoutId id="2147483711" r:id="rId2"/>
    <p:sldLayoutId id="2147483649" r:id="rId3"/>
    <p:sldLayoutId id="2147483703" r:id="rId4"/>
    <p:sldLayoutId id="2147483650" r:id="rId5"/>
    <p:sldLayoutId id="2147483660" r:id="rId6"/>
    <p:sldLayoutId id="2147483652" r:id="rId7"/>
    <p:sldLayoutId id="2147483661" r:id="rId8"/>
    <p:sldLayoutId id="2147483664" r:id="rId9"/>
    <p:sldLayoutId id="2147483694" r:id="rId10"/>
    <p:sldLayoutId id="2147483662" r:id="rId11"/>
    <p:sldLayoutId id="2147483663" r:id="rId12"/>
    <p:sldLayoutId id="2147483685" r:id="rId13"/>
    <p:sldLayoutId id="2147483684" r:id="rId14"/>
    <p:sldLayoutId id="2147483665" r:id="rId15"/>
    <p:sldLayoutId id="2147483695" r:id="rId16"/>
    <p:sldLayoutId id="2147483704" r:id="rId17"/>
    <p:sldLayoutId id="2147483697" r:id="rId18"/>
    <p:sldLayoutId id="2147483666" r:id="rId19"/>
    <p:sldLayoutId id="2147483705" r:id="rId20"/>
    <p:sldLayoutId id="2147483706" r:id="rId21"/>
    <p:sldLayoutId id="2147483707" r:id="rId22"/>
    <p:sldLayoutId id="2147483686" r:id="rId23"/>
    <p:sldLayoutId id="2147483700" r:id="rId24"/>
    <p:sldLayoutId id="2147483671" r:id="rId25"/>
    <p:sldLayoutId id="2147483672" r:id="rId26"/>
    <p:sldLayoutId id="2147483687" r:id="rId27"/>
    <p:sldLayoutId id="2147483688" r:id="rId28"/>
    <p:sldLayoutId id="2147483689" r:id="rId29"/>
    <p:sldLayoutId id="2147483690" r:id="rId30"/>
    <p:sldLayoutId id="2147483681" r:id="rId31"/>
    <p:sldLayoutId id="2147483682" r:id="rId32"/>
    <p:sldLayoutId id="2147483699" r:id="rId33"/>
    <p:sldLayoutId id="2147483677" r:id="rId34"/>
    <p:sldLayoutId id="2147483683" r:id="rId35"/>
    <p:sldLayoutId id="2147483654" r:id="rId36"/>
    <p:sldLayoutId id="2147483709" r:id="rId37"/>
    <p:sldLayoutId id="2147483667" r:id="rId38"/>
    <p:sldLayoutId id="2147483710" r:id="rId39"/>
    <p:sldLayoutId id="2147483655" r:id="rId40"/>
    <p:sldLayoutId id="2147483712" r:id="rId41"/>
    <p:sldLayoutId id="2147483651" r:id="rId42"/>
    <p:sldLayoutId id="2147483678" r:id="rId43"/>
    <p:sldLayoutId id="2147483679" r:id="rId44"/>
    <p:sldLayoutId id="2147483680" r:id="rId45"/>
    <p:sldLayoutId id="2147483701" r:id="rId46"/>
    <p:sldLayoutId id="2147483691" r:id="rId47"/>
    <p:sldLayoutId id="2147483702" r:id="rId48"/>
    <p:sldLayoutId id="2147483692" r:id="rId49"/>
    <p:sldLayoutId id="2147483693" r:id="rId50"/>
    <p:sldLayoutId id="2147483708" r:id="rId51"/>
    <p:sldLayoutId id="2147483673" r:id="rId52"/>
    <p:sldLayoutId id="2147483713" r:id="rId53"/>
  </p:sldLayoutIdLst>
  <p:hf hdr="0" ftr="0" dt="0"/>
  <p:txStyles>
    <p:titleStyle>
      <a:lvl1pPr algn="l" defTabSz="914400" rtl="0" eaLnBrk="1" latinLnBrk="0" hangingPunct="1">
        <a:lnSpc>
          <a:spcPct val="90000"/>
        </a:lnSpc>
        <a:spcBef>
          <a:spcPct val="0"/>
        </a:spcBef>
        <a:buNone/>
        <a:defRPr sz="4000" kern="1200">
          <a:solidFill>
            <a:schemeClr val="tx1"/>
          </a:solidFill>
          <a:latin typeface="Inter" panose="020B0502030000000004" pitchFamily="34" charset="0"/>
          <a:ea typeface="Inter" panose="020B0502030000000004" pitchFamily="34" charset="0"/>
          <a:cs typeface="+mj-cs"/>
        </a:defRPr>
      </a:lvl1pPr>
    </p:titleStyle>
    <p:bodyStyle>
      <a:lvl1pPr marL="228600" indent="-228600" algn="l" defTabSz="914400" rtl="0" eaLnBrk="1" latinLnBrk="0" hangingPunct="1">
        <a:lnSpc>
          <a:spcPct val="90000"/>
        </a:lnSpc>
        <a:spcBef>
          <a:spcPts val="1000"/>
        </a:spcBef>
        <a:spcAft>
          <a:spcPts val="1000"/>
        </a:spcAft>
        <a:buClr>
          <a:schemeClr val="accent1"/>
        </a:buClr>
        <a:buFont typeface="Arial" panose="020B0604020202020204" pitchFamily="34" charset="0"/>
        <a:buChar char="•"/>
        <a:defRPr sz="2000" b="0" i="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600" b="0" i="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200" b="0" i="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000" b="0" i="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800" b="0" i="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240" userDrawn="1">
          <p15:clr>
            <a:srgbClr val="F26B43"/>
          </p15:clr>
        </p15:guide>
        <p15:guide id="4" orient="horz" pos="4080" userDrawn="1">
          <p15:clr>
            <a:srgbClr val="F26B43"/>
          </p15:clr>
        </p15:guide>
        <p15:guide id="5"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cc.gov/mlts-911-requirements" TargetMode="External"/><Relationship Id="rId2" Type="http://schemas.openxmlformats.org/officeDocument/2006/relationships/hyperlink" Target="https://www.redskye911.com/e911-complianc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5D35-C98B-7497-CBF5-6209AC8C07CC}"/>
              </a:ext>
            </a:extLst>
          </p:cNvPr>
          <p:cNvSpPr>
            <a:spLocks noGrp="1"/>
          </p:cNvSpPr>
          <p:nvPr>
            <p:ph type="ctrTitle"/>
          </p:nvPr>
        </p:nvSpPr>
        <p:spPr>
          <a:xfrm>
            <a:off x="381000" y="3605446"/>
            <a:ext cx="6635097" cy="553998"/>
          </a:xfrm>
        </p:spPr>
        <p:txBody>
          <a:bodyPr/>
          <a:lstStyle/>
          <a:p>
            <a:r>
              <a:rPr lang="en-US" sz="4000" u="none" strike="noStrike" dirty="0" err="1">
                <a:solidFill>
                  <a:srgbClr val="000000"/>
                </a:solidFill>
                <a:effectLst/>
                <a:latin typeface="Arial"/>
                <a:cs typeface="Arial"/>
              </a:rPr>
              <a:t>Wiremap</a:t>
            </a:r>
            <a:r>
              <a:rPr lang="en-US" sz="4000" u="none" strike="noStrike" dirty="0">
                <a:solidFill>
                  <a:srgbClr val="000000"/>
                </a:solidFill>
                <a:effectLst/>
                <a:latin typeface="Arial"/>
                <a:cs typeface="Arial"/>
              </a:rPr>
              <a:t> Options</a:t>
            </a:r>
            <a:endParaRPr lang="en-US" sz="11500" dirty="0">
              <a:latin typeface="Arial"/>
              <a:cs typeface="Arial"/>
            </a:endParaRPr>
          </a:p>
        </p:txBody>
      </p:sp>
      <p:pic>
        <p:nvPicPr>
          <p:cNvPr id="4" name="Graphic 3">
            <a:extLst>
              <a:ext uri="{FF2B5EF4-FFF2-40B4-BE49-F238E27FC236}">
                <a16:creationId xmlns:a16="http://schemas.microsoft.com/office/drawing/2014/main" id="{E719BF0B-2596-AF49-B4C2-A13C48E66C7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04397" y="6418083"/>
            <a:ext cx="1837516" cy="364065"/>
          </a:xfrm>
          <a:prstGeom prst="rect">
            <a:avLst/>
          </a:prstGeom>
        </p:spPr>
      </p:pic>
    </p:spTree>
    <p:extLst>
      <p:ext uri="{BB962C8B-B14F-4D97-AF65-F5344CB8AC3E}">
        <p14:creationId xmlns:p14="http://schemas.microsoft.com/office/powerpoint/2010/main" val="37827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9666-7451-D085-5EE1-1D0D15B96839}"/>
              </a:ext>
            </a:extLst>
          </p:cNvPr>
          <p:cNvSpPr>
            <a:spLocks noGrp="1"/>
          </p:cNvSpPr>
          <p:nvPr>
            <p:ph type="title"/>
          </p:nvPr>
        </p:nvSpPr>
        <p:spPr/>
        <p:txBody>
          <a:bodyPr/>
          <a:lstStyle/>
          <a:p>
            <a:r>
              <a:rPr lang="en-US" dirty="0"/>
              <a:t>Why the need for a </a:t>
            </a:r>
            <a:r>
              <a:rPr lang="en-US" dirty="0" err="1"/>
              <a:t>wiremap</a:t>
            </a:r>
            <a:r>
              <a:rPr lang="en-US" dirty="0"/>
              <a:t>?</a:t>
            </a:r>
          </a:p>
        </p:txBody>
      </p:sp>
      <p:sp>
        <p:nvSpPr>
          <p:cNvPr id="4" name="Slide Number Placeholder 3">
            <a:extLst>
              <a:ext uri="{FF2B5EF4-FFF2-40B4-BE49-F238E27FC236}">
                <a16:creationId xmlns:a16="http://schemas.microsoft.com/office/drawing/2014/main" id="{B7360578-85F7-17A4-F463-3CA2E26EAC02}"/>
              </a:ext>
            </a:extLst>
          </p:cNvPr>
          <p:cNvSpPr>
            <a:spLocks noGrp="1"/>
          </p:cNvSpPr>
          <p:nvPr>
            <p:ph type="sldNum" sz="quarter" idx="12"/>
          </p:nvPr>
        </p:nvSpPr>
        <p:spPr/>
        <p:txBody>
          <a:bodyPr/>
          <a:lstStyle/>
          <a:p>
            <a:fld id="{676C752E-1030-904C-9DAC-D18E3207C107}" type="slidenum">
              <a:rPr lang="en-US" smtClean="0"/>
              <a:t>2</a:t>
            </a:fld>
            <a:endParaRPr lang="en-US" dirty="0"/>
          </a:p>
        </p:txBody>
      </p:sp>
      <p:sp>
        <p:nvSpPr>
          <p:cNvPr id="3" name="TextBox 2">
            <a:extLst>
              <a:ext uri="{FF2B5EF4-FFF2-40B4-BE49-F238E27FC236}">
                <a16:creationId xmlns:a16="http://schemas.microsoft.com/office/drawing/2014/main" id="{9EC1B188-A70C-8C0E-099D-494AF9542612}"/>
              </a:ext>
            </a:extLst>
          </p:cNvPr>
          <p:cNvSpPr txBox="1"/>
          <p:nvPr/>
        </p:nvSpPr>
        <p:spPr>
          <a:xfrm>
            <a:off x="381000" y="1204008"/>
            <a:ext cx="10740656" cy="5355312"/>
          </a:xfrm>
          <a:prstGeom prst="rect">
            <a:avLst/>
          </a:prstGeom>
          <a:noFill/>
        </p:spPr>
        <p:txBody>
          <a:bodyPr wrap="square" rtlCol="0">
            <a:spAutoFit/>
          </a:bodyPr>
          <a:lstStyle/>
          <a:p>
            <a:pPr marL="285750" indent="-285750">
              <a:buFont typeface="Arial" panose="020B0604020202020204" pitchFamily="34" charset="0"/>
              <a:buChar char="•"/>
            </a:pPr>
            <a:r>
              <a:rPr lang="en-US" dirty="0"/>
              <a:t>HELD enabled hard phones as well as HELD + Devices (Webex Calling Users) need an emergency location set within </a:t>
            </a:r>
            <a:r>
              <a:rPr lang="en-US" dirty="0" err="1"/>
              <a:t>RedSky</a:t>
            </a:r>
            <a:r>
              <a:rPr lang="en-US" dirty="0"/>
              <a:t> in order to properly reach the correct PSAP with the appropriate location.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err="1"/>
              <a:t>wiremap</a:t>
            </a:r>
            <a:r>
              <a:rPr lang="en-US" dirty="0"/>
              <a:t> is determined by how the organizations network is configured today. Use the appropriate network discovery method in order to best break up your buildings into useful locations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good thought exercise to determine a location is to imagine emergency responders getting to the address listed and needing to get to the caller without any help.</a:t>
            </a:r>
          </a:p>
          <a:p>
            <a:pPr marL="742950" lvl="1" indent="-285750">
              <a:buFont typeface="Arial" panose="020B0604020202020204" pitchFamily="34" charset="0"/>
              <a:buChar char="•"/>
            </a:pPr>
            <a:r>
              <a:rPr lang="en-US" dirty="0"/>
              <a:t>The location information such as “Floor 2 Northwest Corner” is useful but also keep in mind we need to tie a network element to this location.</a:t>
            </a:r>
          </a:p>
          <a:p>
            <a:pPr marL="742950" lvl="1" indent="-285750">
              <a:buFont typeface="Arial" panose="020B0604020202020204" pitchFamily="34" charset="0"/>
              <a:buChar char="•"/>
            </a:pPr>
            <a:r>
              <a:rPr lang="en-US" dirty="0"/>
              <a:t>Network Elements available:</a:t>
            </a:r>
          </a:p>
          <a:p>
            <a:pPr marL="1200150" lvl="2" indent="-285750">
              <a:buFont typeface="Arial" panose="020B0604020202020204" pitchFamily="34" charset="0"/>
              <a:buChar char="•"/>
            </a:pPr>
            <a:r>
              <a:rPr lang="en-US" dirty="0"/>
              <a:t>MAC Address</a:t>
            </a:r>
          </a:p>
          <a:p>
            <a:pPr marL="1200150" lvl="2" indent="-285750">
              <a:buFont typeface="Arial" panose="020B0604020202020204" pitchFamily="34" charset="0"/>
              <a:buChar char="•"/>
            </a:pPr>
            <a:r>
              <a:rPr lang="en-US" dirty="0"/>
              <a:t>LLDP Chassis (can also map down to the port level)</a:t>
            </a:r>
          </a:p>
          <a:p>
            <a:pPr marL="1200150" lvl="2" indent="-285750">
              <a:buFont typeface="Arial" panose="020B0604020202020204" pitchFamily="34" charset="0"/>
              <a:buChar char="•"/>
            </a:pPr>
            <a:r>
              <a:rPr lang="en-US" dirty="0"/>
              <a:t>BSSID (routers/access points)(BSSID is NOT the SSID)</a:t>
            </a:r>
          </a:p>
          <a:p>
            <a:pPr marL="1200150" lvl="2" indent="-285750">
              <a:buFont typeface="Arial" panose="020B0604020202020204" pitchFamily="34" charset="0"/>
              <a:buChar char="•"/>
            </a:pPr>
            <a:r>
              <a:rPr lang="en-US" dirty="0"/>
              <a:t>IP Range</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Webex Calling remote users will also have their locations automatically set to a location when coming into the office as opposed to being prompted by Webex to enter an emergency location.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1861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15B9-34F2-539C-4AD5-459E094073B7}"/>
              </a:ext>
            </a:extLst>
          </p:cNvPr>
          <p:cNvSpPr>
            <a:spLocks noGrp="1"/>
          </p:cNvSpPr>
          <p:nvPr>
            <p:ph type="title"/>
          </p:nvPr>
        </p:nvSpPr>
        <p:spPr/>
        <p:txBody>
          <a:bodyPr/>
          <a:lstStyle/>
          <a:p>
            <a:r>
              <a:rPr lang="en-US" dirty="0"/>
              <a:t>Emergency Response Locations</a:t>
            </a:r>
          </a:p>
        </p:txBody>
      </p:sp>
      <p:sp>
        <p:nvSpPr>
          <p:cNvPr id="4" name="Slide Number Placeholder 3">
            <a:extLst>
              <a:ext uri="{FF2B5EF4-FFF2-40B4-BE49-F238E27FC236}">
                <a16:creationId xmlns:a16="http://schemas.microsoft.com/office/drawing/2014/main" id="{862EF75F-6978-977B-8B1F-67E79F16FAF5}"/>
              </a:ext>
            </a:extLst>
          </p:cNvPr>
          <p:cNvSpPr>
            <a:spLocks noGrp="1"/>
          </p:cNvSpPr>
          <p:nvPr>
            <p:ph type="sldNum" sz="quarter" idx="12"/>
          </p:nvPr>
        </p:nvSpPr>
        <p:spPr/>
        <p:txBody>
          <a:bodyPr/>
          <a:lstStyle/>
          <a:p>
            <a:fld id="{676C752E-1030-904C-9DAC-D18E3207C107}" type="slidenum">
              <a:rPr lang="en-US" smtClean="0"/>
              <a:t>3</a:t>
            </a:fld>
            <a:endParaRPr lang="en-US" dirty="0"/>
          </a:p>
        </p:txBody>
      </p:sp>
      <p:sp>
        <p:nvSpPr>
          <p:cNvPr id="5" name="TextBox 4">
            <a:extLst>
              <a:ext uri="{FF2B5EF4-FFF2-40B4-BE49-F238E27FC236}">
                <a16:creationId xmlns:a16="http://schemas.microsoft.com/office/drawing/2014/main" id="{128DFC2C-34AA-FCF7-248F-D865D335F605}"/>
              </a:ext>
            </a:extLst>
          </p:cNvPr>
          <p:cNvSpPr txBox="1"/>
          <p:nvPr/>
        </p:nvSpPr>
        <p:spPr>
          <a:xfrm>
            <a:off x="381000" y="1179403"/>
            <a:ext cx="6189921" cy="4801314"/>
          </a:xfrm>
          <a:prstGeom prst="rect">
            <a:avLst/>
          </a:prstGeom>
          <a:noFill/>
        </p:spPr>
        <p:txBody>
          <a:bodyPr wrap="square" rtlCol="0">
            <a:spAutoFit/>
          </a:bodyPr>
          <a:lstStyle/>
          <a:p>
            <a:r>
              <a:rPr lang="en-US" dirty="0"/>
              <a:t>There are 4 primary pieces of information sent to the PSAP:</a:t>
            </a:r>
          </a:p>
          <a:p>
            <a:pPr marL="285750" indent="-285750">
              <a:buFont typeface="Arial" panose="020B0604020202020204" pitchFamily="34" charset="0"/>
              <a:buChar char="•"/>
            </a:pPr>
            <a:r>
              <a:rPr lang="en-US" dirty="0"/>
              <a:t>Building Address (Building Name is NOT sent)</a:t>
            </a:r>
          </a:p>
          <a:p>
            <a:pPr marL="285750" indent="-285750">
              <a:buFont typeface="Arial" panose="020B0604020202020204" pitchFamily="34" charset="0"/>
              <a:buChar char="•"/>
            </a:pPr>
            <a:r>
              <a:rPr lang="en-US" dirty="0"/>
              <a:t>Location Information (Location Name is NOT sent)</a:t>
            </a:r>
          </a:p>
          <a:p>
            <a:pPr marL="285750" indent="-285750">
              <a:buFont typeface="Arial" panose="020B0604020202020204" pitchFamily="34" charset="0"/>
              <a:buChar char="•"/>
            </a:pPr>
            <a:r>
              <a:rPr lang="en-US" dirty="0"/>
              <a:t>Company Name (Can be overridden on building or location level)</a:t>
            </a:r>
          </a:p>
          <a:p>
            <a:pPr marL="285750" indent="-285750">
              <a:buFont typeface="Arial" panose="020B0604020202020204" pitchFamily="34" charset="0"/>
              <a:buChar char="•"/>
            </a:pPr>
            <a:r>
              <a:rPr lang="en-US" dirty="0"/>
              <a:t>Phone Number (This is set on Control Hub as the ECBN)</a:t>
            </a:r>
          </a:p>
          <a:p>
            <a:pPr marL="285750" indent="-285750">
              <a:buFont typeface="Arial" panose="020B0604020202020204" pitchFamily="34" charset="0"/>
              <a:buChar char="•"/>
            </a:pPr>
            <a:endParaRPr lang="en-US" dirty="0"/>
          </a:p>
          <a:p>
            <a:r>
              <a:rPr lang="en-US" dirty="0"/>
              <a:t>Location Information is used to create a dispatchable location for a specific floor, area, room inside of the building.</a:t>
            </a:r>
          </a:p>
          <a:p>
            <a:endParaRPr lang="en-US" dirty="0"/>
          </a:p>
          <a:p>
            <a:r>
              <a:rPr lang="en-US" dirty="0"/>
              <a:t>The Location Information field is 60 characters. Each PSAP is different so their display may not show the full information listed which is why a LIVE test may be necessary.</a:t>
            </a:r>
          </a:p>
        </p:txBody>
      </p:sp>
      <p:sp>
        <p:nvSpPr>
          <p:cNvPr id="9" name="TextBox 8">
            <a:extLst>
              <a:ext uri="{FF2B5EF4-FFF2-40B4-BE49-F238E27FC236}">
                <a16:creationId xmlns:a16="http://schemas.microsoft.com/office/drawing/2014/main" id="{2F8EE9AA-5944-18A8-E811-901FF1345F53}"/>
              </a:ext>
            </a:extLst>
          </p:cNvPr>
          <p:cNvSpPr txBox="1"/>
          <p:nvPr/>
        </p:nvSpPr>
        <p:spPr>
          <a:xfrm>
            <a:off x="6741042" y="1036456"/>
            <a:ext cx="5273749" cy="2031325"/>
          </a:xfrm>
          <a:prstGeom prst="rect">
            <a:avLst/>
          </a:prstGeom>
          <a:noFill/>
        </p:spPr>
        <p:txBody>
          <a:bodyPr wrap="square" rtlCol="0">
            <a:spAutoFit/>
          </a:bodyPr>
          <a:lstStyle/>
          <a:p>
            <a:r>
              <a:rPr lang="en-US" dirty="0"/>
              <a:t>Useful Links:</a:t>
            </a:r>
          </a:p>
          <a:p>
            <a:endParaRPr lang="en-US" dirty="0"/>
          </a:p>
          <a:p>
            <a:r>
              <a:rPr lang="en-US" dirty="0">
                <a:hlinkClick r:id="rId2"/>
              </a:rPr>
              <a:t>https://www.redskye911.com/e911-compliance</a:t>
            </a:r>
            <a:endParaRPr lang="en-US" dirty="0"/>
          </a:p>
          <a:p>
            <a:endParaRPr lang="en-US" dirty="0"/>
          </a:p>
          <a:p>
            <a:r>
              <a:rPr lang="en-US" dirty="0">
                <a:hlinkClick r:id="rId3"/>
              </a:rPr>
              <a:t>https://www.fcc.gov/mlts-911-requirements</a:t>
            </a:r>
            <a:endParaRPr lang="en-US" dirty="0"/>
          </a:p>
          <a:p>
            <a:endParaRPr lang="en-US" dirty="0"/>
          </a:p>
          <a:p>
            <a:endParaRPr lang="en-US" dirty="0"/>
          </a:p>
        </p:txBody>
      </p:sp>
    </p:spTree>
    <p:extLst>
      <p:ext uri="{BB962C8B-B14F-4D97-AF65-F5344CB8AC3E}">
        <p14:creationId xmlns:p14="http://schemas.microsoft.com/office/powerpoint/2010/main" val="174745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C65-A9B6-FBEB-C88A-D594C7F7803E}"/>
              </a:ext>
            </a:extLst>
          </p:cNvPr>
          <p:cNvSpPr>
            <a:spLocks noGrp="1"/>
          </p:cNvSpPr>
          <p:nvPr>
            <p:ph type="title"/>
          </p:nvPr>
        </p:nvSpPr>
        <p:spPr/>
        <p:txBody>
          <a:bodyPr/>
          <a:lstStyle/>
          <a:p>
            <a:r>
              <a:rPr lang="en-US" dirty="0" err="1"/>
              <a:t>Wiremap</a:t>
            </a:r>
            <a:r>
              <a:rPr lang="en-US" dirty="0"/>
              <a:t> Example</a:t>
            </a:r>
          </a:p>
        </p:txBody>
      </p:sp>
      <p:sp>
        <p:nvSpPr>
          <p:cNvPr id="4" name="Slide Number Placeholder 3">
            <a:extLst>
              <a:ext uri="{FF2B5EF4-FFF2-40B4-BE49-F238E27FC236}">
                <a16:creationId xmlns:a16="http://schemas.microsoft.com/office/drawing/2014/main" id="{EA800D9C-4432-AC6F-78B2-FC77A7F26B7B}"/>
              </a:ext>
            </a:extLst>
          </p:cNvPr>
          <p:cNvSpPr>
            <a:spLocks noGrp="1"/>
          </p:cNvSpPr>
          <p:nvPr>
            <p:ph type="sldNum" sz="quarter" idx="12"/>
          </p:nvPr>
        </p:nvSpPr>
        <p:spPr/>
        <p:txBody>
          <a:bodyPr/>
          <a:lstStyle/>
          <a:p>
            <a:fld id="{676C752E-1030-904C-9DAC-D18E3207C107}" type="slidenum">
              <a:rPr lang="en-US" smtClean="0"/>
              <a:t>4</a:t>
            </a:fld>
            <a:endParaRPr lang="en-US" dirty="0"/>
          </a:p>
        </p:txBody>
      </p:sp>
      <p:pic>
        <p:nvPicPr>
          <p:cNvPr id="11" name="Picture 10" descr="A diagram of a room with tables and chairs&#10;&#10;Description automatically generated">
            <a:extLst>
              <a:ext uri="{FF2B5EF4-FFF2-40B4-BE49-F238E27FC236}">
                <a16:creationId xmlns:a16="http://schemas.microsoft.com/office/drawing/2014/main" id="{1B14F21C-60C6-B489-7ADD-85E026489799}"/>
              </a:ext>
            </a:extLst>
          </p:cNvPr>
          <p:cNvPicPr>
            <a:picLocks noChangeAspect="1"/>
          </p:cNvPicPr>
          <p:nvPr/>
        </p:nvPicPr>
        <p:blipFill>
          <a:blip r:embed="rId2"/>
          <a:stretch>
            <a:fillRect/>
          </a:stretch>
        </p:blipFill>
        <p:spPr>
          <a:xfrm>
            <a:off x="2209800" y="934999"/>
            <a:ext cx="8310968" cy="5219634"/>
          </a:xfrm>
          <a:prstGeom prst="rect">
            <a:avLst/>
          </a:prstGeom>
        </p:spPr>
      </p:pic>
    </p:spTree>
    <p:extLst>
      <p:ext uri="{BB962C8B-B14F-4D97-AF65-F5344CB8AC3E}">
        <p14:creationId xmlns:p14="http://schemas.microsoft.com/office/powerpoint/2010/main" val="195221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D478-C135-598C-3375-AC974CD8A255}"/>
              </a:ext>
            </a:extLst>
          </p:cNvPr>
          <p:cNvSpPr>
            <a:spLocks noGrp="1"/>
          </p:cNvSpPr>
          <p:nvPr>
            <p:ph type="title"/>
          </p:nvPr>
        </p:nvSpPr>
        <p:spPr/>
        <p:txBody>
          <a:bodyPr/>
          <a:lstStyle/>
          <a:p>
            <a:r>
              <a:rPr lang="en-US" dirty="0"/>
              <a:t>Importing </a:t>
            </a:r>
            <a:r>
              <a:rPr lang="en-US" dirty="0" err="1"/>
              <a:t>Wiremap</a:t>
            </a:r>
            <a:endParaRPr lang="en-US" dirty="0"/>
          </a:p>
        </p:txBody>
      </p:sp>
      <p:sp>
        <p:nvSpPr>
          <p:cNvPr id="4" name="Slide Number Placeholder 3">
            <a:extLst>
              <a:ext uri="{FF2B5EF4-FFF2-40B4-BE49-F238E27FC236}">
                <a16:creationId xmlns:a16="http://schemas.microsoft.com/office/drawing/2014/main" id="{A8DD76B4-80D9-5AD5-F466-34C613BD7A4F}"/>
              </a:ext>
            </a:extLst>
          </p:cNvPr>
          <p:cNvSpPr>
            <a:spLocks noGrp="1"/>
          </p:cNvSpPr>
          <p:nvPr>
            <p:ph type="sldNum" sz="quarter" idx="12"/>
          </p:nvPr>
        </p:nvSpPr>
        <p:spPr/>
        <p:txBody>
          <a:bodyPr/>
          <a:lstStyle/>
          <a:p>
            <a:fld id="{676C752E-1030-904C-9DAC-D18E3207C107}" type="slidenum">
              <a:rPr lang="en-US" smtClean="0"/>
              <a:t>5</a:t>
            </a:fld>
            <a:endParaRPr lang="en-US" dirty="0"/>
          </a:p>
        </p:txBody>
      </p:sp>
      <p:sp>
        <p:nvSpPr>
          <p:cNvPr id="3" name="TextBox 2">
            <a:extLst>
              <a:ext uri="{FF2B5EF4-FFF2-40B4-BE49-F238E27FC236}">
                <a16:creationId xmlns:a16="http://schemas.microsoft.com/office/drawing/2014/main" id="{28BB3695-9CE9-3783-5AED-BCB8C4619057}"/>
              </a:ext>
            </a:extLst>
          </p:cNvPr>
          <p:cNvSpPr txBox="1"/>
          <p:nvPr/>
        </p:nvSpPr>
        <p:spPr>
          <a:xfrm>
            <a:off x="381001" y="1058848"/>
            <a:ext cx="11266564" cy="2308324"/>
          </a:xfrm>
          <a:prstGeom prst="rect">
            <a:avLst/>
          </a:prstGeom>
          <a:noFill/>
        </p:spPr>
        <p:txBody>
          <a:bodyPr wrap="square" rtlCol="0">
            <a:spAutoFit/>
          </a:bodyPr>
          <a:lstStyle/>
          <a:p>
            <a:r>
              <a:rPr lang="en-US" dirty="0"/>
              <a:t>On the left panel you will find a section called “Importing”</a:t>
            </a:r>
          </a:p>
          <a:p>
            <a:endParaRPr lang="en-US" dirty="0"/>
          </a:p>
          <a:p>
            <a:r>
              <a:rPr lang="en-US" dirty="0"/>
              <a:t>The Template Files button will expand a dropdown of the various templates include the Sample and Reference file</a:t>
            </a:r>
          </a:p>
          <a:p>
            <a:pPr marL="514350" indent="-169863">
              <a:buFont typeface="Arial" panose="020B0604020202020204" pitchFamily="34" charset="0"/>
              <a:buChar char="•"/>
            </a:pPr>
            <a:r>
              <a:rPr lang="en-US" dirty="0"/>
              <a:t>Sample and Reference is a great example of the formatting for each out the fields</a:t>
            </a:r>
          </a:p>
          <a:p>
            <a:pPr marL="4763"/>
            <a:endParaRPr lang="en-US" dirty="0"/>
          </a:p>
          <a:p>
            <a:pPr marL="4763"/>
            <a:r>
              <a:rPr lang="en-US" dirty="0"/>
              <a:t>Each file will need to be imported separately starting with Buildings and Locations and followed by network elements</a:t>
            </a:r>
          </a:p>
        </p:txBody>
      </p:sp>
      <p:pic>
        <p:nvPicPr>
          <p:cNvPr id="8" name="Picture 7">
            <a:extLst>
              <a:ext uri="{FF2B5EF4-FFF2-40B4-BE49-F238E27FC236}">
                <a16:creationId xmlns:a16="http://schemas.microsoft.com/office/drawing/2014/main" id="{A92A73B5-BBCA-7739-BC3F-0295942E7AE3}"/>
              </a:ext>
            </a:extLst>
          </p:cNvPr>
          <p:cNvPicPr>
            <a:picLocks noChangeAspect="1"/>
          </p:cNvPicPr>
          <p:nvPr/>
        </p:nvPicPr>
        <p:blipFill>
          <a:blip r:embed="rId2"/>
          <a:stretch>
            <a:fillRect/>
          </a:stretch>
        </p:blipFill>
        <p:spPr>
          <a:xfrm>
            <a:off x="1064856" y="3663908"/>
            <a:ext cx="10062288" cy="2627646"/>
          </a:xfrm>
          <a:prstGeom prst="rect">
            <a:avLst/>
          </a:prstGeom>
        </p:spPr>
      </p:pic>
    </p:spTree>
    <p:extLst>
      <p:ext uri="{BB962C8B-B14F-4D97-AF65-F5344CB8AC3E}">
        <p14:creationId xmlns:p14="http://schemas.microsoft.com/office/powerpoint/2010/main" val="49021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F53D-ADFE-BC93-1CA2-D248C874DEC8}"/>
              </a:ext>
            </a:extLst>
          </p:cNvPr>
          <p:cNvSpPr>
            <a:spLocks noGrp="1"/>
          </p:cNvSpPr>
          <p:nvPr>
            <p:ph type="title"/>
          </p:nvPr>
        </p:nvSpPr>
        <p:spPr/>
        <p:txBody>
          <a:bodyPr/>
          <a:lstStyle/>
          <a:p>
            <a:r>
              <a:rPr lang="en-US" dirty="0"/>
              <a:t>Network Discovery Priority</a:t>
            </a:r>
          </a:p>
        </p:txBody>
      </p:sp>
      <p:sp>
        <p:nvSpPr>
          <p:cNvPr id="4" name="Slide Number Placeholder 3">
            <a:extLst>
              <a:ext uri="{FF2B5EF4-FFF2-40B4-BE49-F238E27FC236}">
                <a16:creationId xmlns:a16="http://schemas.microsoft.com/office/drawing/2014/main" id="{27588424-D1C8-C426-940B-F549B9BCEEFB}"/>
              </a:ext>
            </a:extLst>
          </p:cNvPr>
          <p:cNvSpPr>
            <a:spLocks noGrp="1"/>
          </p:cNvSpPr>
          <p:nvPr>
            <p:ph type="sldNum" sz="quarter" idx="12"/>
          </p:nvPr>
        </p:nvSpPr>
        <p:spPr/>
        <p:txBody>
          <a:bodyPr/>
          <a:lstStyle/>
          <a:p>
            <a:fld id="{676C752E-1030-904C-9DAC-D18E3207C107}" type="slidenum">
              <a:rPr lang="en-US" smtClean="0"/>
              <a:t>6</a:t>
            </a:fld>
            <a:endParaRPr lang="en-US" dirty="0"/>
          </a:p>
        </p:txBody>
      </p:sp>
      <p:sp>
        <p:nvSpPr>
          <p:cNvPr id="3" name="TextBox 2">
            <a:extLst>
              <a:ext uri="{FF2B5EF4-FFF2-40B4-BE49-F238E27FC236}">
                <a16:creationId xmlns:a16="http://schemas.microsoft.com/office/drawing/2014/main" id="{9E64BD98-01E8-02D8-B9CA-CB2BAE0359C3}"/>
              </a:ext>
            </a:extLst>
          </p:cNvPr>
          <p:cNvSpPr txBox="1"/>
          <p:nvPr/>
        </p:nvSpPr>
        <p:spPr>
          <a:xfrm>
            <a:off x="260412" y="1103090"/>
            <a:ext cx="10289872" cy="5273238"/>
          </a:xfrm>
          <a:prstGeom prst="rect">
            <a:avLst/>
          </a:prstGeom>
          <a:noFill/>
        </p:spPr>
        <p:txBody>
          <a:bodyPr wrap="square" rtlCol="0">
            <a:spAutoFit/>
          </a:bodyPr>
          <a:lstStyle/>
          <a:p>
            <a:pPr algn="l">
              <a:spcBef>
                <a:spcPts val="400"/>
              </a:spcBef>
              <a:spcAft>
                <a:spcPts val="400"/>
              </a:spcAft>
            </a:pPr>
            <a:r>
              <a:rPr lang="en-US" b="0" i="0" dirty="0">
                <a:solidFill>
                  <a:srgbClr val="000000"/>
                </a:solidFill>
                <a:effectLst/>
                <a:highlight>
                  <a:srgbClr val="FFFFFF"/>
                </a:highlight>
                <a:latin typeface="Inter" panose="020B0502030000000004"/>
              </a:rPr>
              <a:t>Horizon Mobility® supports a hybrid technique of Network Discovery. This means that a customer has the ability to “mix and match” the network discovery method that best suits their requirements. However, the customer should be conscious of the order of operation. The prioritized order of Network Discovery is as follows:</a:t>
            </a: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endParaRPr lang="en-US" dirty="0">
              <a:solidFill>
                <a:srgbClr val="000000"/>
              </a:solidFill>
              <a:highlight>
                <a:srgbClr val="FFFFFF"/>
              </a:highlight>
              <a:latin typeface="Inter" panose="020B0502030000000004"/>
            </a:endParaRP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endParaRPr lang="en-US" dirty="0">
              <a:solidFill>
                <a:srgbClr val="000000"/>
              </a:solidFill>
              <a:highlight>
                <a:srgbClr val="FFFFFF"/>
              </a:highlight>
              <a:latin typeface="Inter" panose="020B0502030000000004"/>
            </a:endParaRP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endParaRPr lang="en-US" dirty="0">
              <a:solidFill>
                <a:srgbClr val="000000"/>
              </a:solidFill>
              <a:highlight>
                <a:srgbClr val="FFFFFF"/>
              </a:highlight>
              <a:latin typeface="Inter" panose="020B0502030000000004"/>
            </a:endParaRP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endParaRPr lang="en-US" b="0" i="0" dirty="0">
              <a:solidFill>
                <a:srgbClr val="000000"/>
              </a:solidFill>
              <a:effectLst/>
              <a:highlight>
                <a:srgbClr val="FFFFFF"/>
              </a:highlight>
              <a:latin typeface="Inter" panose="020B0502030000000004"/>
            </a:endParaRPr>
          </a:p>
          <a:p>
            <a:pPr algn="l">
              <a:spcBef>
                <a:spcPts val="400"/>
              </a:spcBef>
              <a:spcAft>
                <a:spcPts val="400"/>
              </a:spcAft>
            </a:pPr>
            <a:r>
              <a:rPr lang="en-US" b="0" i="0" dirty="0">
                <a:solidFill>
                  <a:srgbClr val="172B4D"/>
                </a:solidFill>
                <a:effectLst/>
                <a:highlight>
                  <a:srgbClr val="FFFFFF"/>
                </a:highlight>
                <a:latin typeface="-apple-system"/>
              </a:rPr>
              <a:t>*IP Range mapping should only be used for corporate locations and requires the whitelisting of the corporate network public IP addresses.</a:t>
            </a:r>
            <a:endParaRPr lang="en-US" b="0" i="0" dirty="0">
              <a:solidFill>
                <a:srgbClr val="000000"/>
              </a:solidFill>
              <a:effectLst/>
              <a:highlight>
                <a:srgbClr val="FFFFFF"/>
              </a:highlight>
              <a:latin typeface="Inter" panose="020B0502030000000004"/>
            </a:endParaRPr>
          </a:p>
        </p:txBody>
      </p:sp>
      <p:sp>
        <p:nvSpPr>
          <p:cNvPr id="5" name="TextBox 4">
            <a:extLst>
              <a:ext uri="{FF2B5EF4-FFF2-40B4-BE49-F238E27FC236}">
                <a16:creationId xmlns:a16="http://schemas.microsoft.com/office/drawing/2014/main" id="{ADBFC6EC-9E34-587A-1C63-6F8A1516161C}"/>
              </a:ext>
            </a:extLst>
          </p:cNvPr>
          <p:cNvSpPr txBox="1"/>
          <p:nvPr/>
        </p:nvSpPr>
        <p:spPr>
          <a:xfrm>
            <a:off x="260412" y="2589088"/>
            <a:ext cx="3791164" cy="2862322"/>
          </a:xfrm>
          <a:prstGeom prst="rect">
            <a:avLst/>
          </a:prstGeom>
          <a:noFill/>
        </p:spPr>
        <p:txBody>
          <a:bodyPr wrap="square" rtlCol="0">
            <a:spAutoFit/>
          </a:bodyPr>
          <a:lstStyle/>
          <a:p>
            <a:pPr algn="l"/>
            <a:r>
              <a:rPr lang="en-US" b="0" i="0" dirty="0">
                <a:solidFill>
                  <a:srgbClr val="172B4D"/>
                </a:solidFill>
                <a:effectLst/>
                <a:latin typeface="-apple-system"/>
              </a:rPr>
              <a:t>MyE911:</a:t>
            </a:r>
          </a:p>
          <a:p>
            <a:pPr lvl="1">
              <a:buFont typeface="+mj-lt"/>
              <a:buAutoNum type="arabicPeriod"/>
            </a:pPr>
            <a:r>
              <a:rPr lang="en-US" b="0" i="0" dirty="0">
                <a:solidFill>
                  <a:srgbClr val="172B4D"/>
                </a:solidFill>
                <a:effectLst/>
                <a:latin typeface="-apple-system"/>
              </a:rPr>
              <a:t>LLDP Port Personal Mapping</a:t>
            </a:r>
          </a:p>
          <a:p>
            <a:pPr lvl="1">
              <a:buFont typeface="+mj-lt"/>
              <a:buAutoNum type="arabicPeriod"/>
            </a:pPr>
            <a:r>
              <a:rPr lang="en-US" b="0" i="0" dirty="0">
                <a:solidFill>
                  <a:srgbClr val="172B4D"/>
                </a:solidFill>
                <a:effectLst/>
                <a:latin typeface="-apple-system"/>
              </a:rPr>
              <a:t>LLDP Port Corporate Mapping</a:t>
            </a:r>
          </a:p>
          <a:p>
            <a:pPr lvl="1">
              <a:buFont typeface="+mj-lt"/>
              <a:buAutoNum type="arabicPeriod"/>
            </a:pPr>
            <a:r>
              <a:rPr lang="en-US" b="0" i="0" dirty="0">
                <a:solidFill>
                  <a:srgbClr val="172B4D"/>
                </a:solidFill>
                <a:effectLst/>
                <a:latin typeface="-apple-system"/>
              </a:rPr>
              <a:t>LLDP Chassis Corporate Mapping</a:t>
            </a:r>
          </a:p>
          <a:p>
            <a:pPr lvl="1">
              <a:buFont typeface="+mj-lt"/>
              <a:buAutoNum type="arabicPeriod"/>
            </a:pPr>
            <a:r>
              <a:rPr lang="en-US" b="0" i="0" dirty="0">
                <a:solidFill>
                  <a:srgbClr val="172B4D"/>
                </a:solidFill>
                <a:effectLst/>
                <a:latin typeface="-apple-system"/>
              </a:rPr>
              <a:t>BSSID Personal Mapping</a:t>
            </a:r>
          </a:p>
          <a:p>
            <a:pPr lvl="1">
              <a:buFont typeface="+mj-lt"/>
              <a:buAutoNum type="arabicPeriod"/>
            </a:pPr>
            <a:r>
              <a:rPr lang="en-US" b="0" i="0" dirty="0">
                <a:solidFill>
                  <a:srgbClr val="172B4D"/>
                </a:solidFill>
                <a:effectLst/>
                <a:latin typeface="-apple-system"/>
              </a:rPr>
              <a:t>BSSID Corporate Mapping</a:t>
            </a:r>
          </a:p>
          <a:p>
            <a:pPr lvl="1">
              <a:buFont typeface="+mj-lt"/>
              <a:buAutoNum type="arabicPeriod"/>
            </a:pPr>
            <a:r>
              <a:rPr lang="en-US" b="0" i="0" dirty="0">
                <a:solidFill>
                  <a:srgbClr val="172B4D"/>
                </a:solidFill>
                <a:effectLst/>
                <a:latin typeface="-apple-system"/>
              </a:rPr>
              <a:t>Layer 3 IP Range*</a:t>
            </a:r>
          </a:p>
          <a:p>
            <a:pPr lvl="1">
              <a:buFont typeface="+mj-lt"/>
              <a:buAutoNum type="arabicPeriod"/>
            </a:pPr>
            <a:r>
              <a:rPr lang="en-US" b="0" i="0" dirty="0">
                <a:solidFill>
                  <a:srgbClr val="172B4D"/>
                </a:solidFill>
                <a:effectLst/>
                <a:latin typeface="-apple-system"/>
              </a:rPr>
              <a:t>Default Gateway MAC Address</a:t>
            </a:r>
          </a:p>
          <a:p>
            <a:endParaRPr lang="en-US" dirty="0"/>
          </a:p>
        </p:txBody>
      </p:sp>
      <p:sp>
        <p:nvSpPr>
          <p:cNvPr id="6" name="TextBox 5">
            <a:extLst>
              <a:ext uri="{FF2B5EF4-FFF2-40B4-BE49-F238E27FC236}">
                <a16:creationId xmlns:a16="http://schemas.microsoft.com/office/drawing/2014/main" id="{D383E362-23FA-2C6C-B922-703E4E989E68}"/>
              </a:ext>
            </a:extLst>
          </p:cNvPr>
          <p:cNvSpPr txBox="1"/>
          <p:nvPr/>
        </p:nvSpPr>
        <p:spPr>
          <a:xfrm>
            <a:off x="4051576" y="2708549"/>
            <a:ext cx="3438418" cy="2031325"/>
          </a:xfrm>
          <a:prstGeom prst="rect">
            <a:avLst/>
          </a:prstGeom>
          <a:noFill/>
        </p:spPr>
        <p:txBody>
          <a:bodyPr wrap="square" rtlCol="0">
            <a:spAutoFit/>
          </a:bodyPr>
          <a:lstStyle/>
          <a:p>
            <a:pPr algn="l"/>
            <a:r>
              <a:rPr lang="en-US" b="0" i="0" dirty="0">
                <a:solidFill>
                  <a:srgbClr val="172B4D"/>
                </a:solidFill>
                <a:effectLst/>
                <a:latin typeface="-apple-system"/>
              </a:rPr>
              <a:t>HELD:</a:t>
            </a:r>
          </a:p>
          <a:p>
            <a:pPr lvl="1">
              <a:buFont typeface="+mj-lt"/>
              <a:buAutoNum type="arabicPeriod"/>
            </a:pPr>
            <a:r>
              <a:rPr lang="en-US" b="0" i="0" dirty="0">
                <a:solidFill>
                  <a:srgbClr val="172B4D"/>
                </a:solidFill>
                <a:effectLst/>
                <a:latin typeface="-apple-system"/>
              </a:rPr>
              <a:t>MAC Address</a:t>
            </a:r>
          </a:p>
          <a:p>
            <a:pPr lvl="1">
              <a:buFont typeface="+mj-lt"/>
              <a:buAutoNum type="arabicPeriod"/>
            </a:pPr>
            <a:r>
              <a:rPr lang="en-US" b="0" i="0" dirty="0">
                <a:solidFill>
                  <a:srgbClr val="172B4D"/>
                </a:solidFill>
                <a:effectLst/>
                <a:latin typeface="-apple-system"/>
              </a:rPr>
              <a:t>LLDP Port Mapping</a:t>
            </a:r>
          </a:p>
          <a:p>
            <a:pPr lvl="1">
              <a:buFont typeface="+mj-lt"/>
              <a:buAutoNum type="arabicPeriod"/>
            </a:pPr>
            <a:r>
              <a:rPr lang="en-US" b="0" i="0" dirty="0">
                <a:solidFill>
                  <a:srgbClr val="172B4D"/>
                </a:solidFill>
                <a:effectLst/>
                <a:latin typeface="-apple-system"/>
              </a:rPr>
              <a:t>LLDP Chassis Mapping</a:t>
            </a:r>
          </a:p>
          <a:p>
            <a:pPr lvl="1">
              <a:buFont typeface="+mj-lt"/>
              <a:buAutoNum type="arabicPeriod"/>
            </a:pPr>
            <a:r>
              <a:rPr lang="en-US" b="0" i="0" dirty="0">
                <a:solidFill>
                  <a:srgbClr val="172B4D"/>
                </a:solidFill>
                <a:effectLst/>
                <a:latin typeface="-apple-system"/>
              </a:rPr>
              <a:t>BSSID Corporate Mapping</a:t>
            </a:r>
          </a:p>
          <a:p>
            <a:pPr lvl="1">
              <a:buFont typeface="+mj-lt"/>
              <a:buAutoNum type="arabicPeriod"/>
            </a:pPr>
            <a:r>
              <a:rPr lang="en-US" b="0" i="0" dirty="0">
                <a:solidFill>
                  <a:srgbClr val="172B4D"/>
                </a:solidFill>
                <a:effectLst/>
                <a:latin typeface="-apple-system"/>
              </a:rPr>
              <a:t>Layer 3 IP Range*</a:t>
            </a:r>
          </a:p>
          <a:p>
            <a:endParaRPr lang="en-US" dirty="0"/>
          </a:p>
        </p:txBody>
      </p:sp>
      <p:sp>
        <p:nvSpPr>
          <p:cNvPr id="7" name="TextBox 6">
            <a:extLst>
              <a:ext uri="{FF2B5EF4-FFF2-40B4-BE49-F238E27FC236}">
                <a16:creationId xmlns:a16="http://schemas.microsoft.com/office/drawing/2014/main" id="{3A722685-9505-CA84-F82C-1CEAD0407A79}"/>
              </a:ext>
            </a:extLst>
          </p:cNvPr>
          <p:cNvSpPr txBox="1"/>
          <p:nvPr/>
        </p:nvSpPr>
        <p:spPr>
          <a:xfrm>
            <a:off x="7489994" y="2708549"/>
            <a:ext cx="4702006" cy="2862322"/>
          </a:xfrm>
          <a:prstGeom prst="rect">
            <a:avLst/>
          </a:prstGeom>
          <a:noFill/>
        </p:spPr>
        <p:txBody>
          <a:bodyPr wrap="square" rtlCol="0">
            <a:spAutoFit/>
          </a:bodyPr>
          <a:lstStyle/>
          <a:p>
            <a:pPr algn="l"/>
            <a:r>
              <a:rPr lang="en-US" b="0" i="0" dirty="0">
                <a:solidFill>
                  <a:srgbClr val="172B4D"/>
                </a:solidFill>
                <a:effectLst/>
                <a:latin typeface="-apple-system"/>
              </a:rPr>
              <a:t>HELD+ (Check with your vendor to confirm your client supports LLDP discovery):</a:t>
            </a:r>
          </a:p>
          <a:p>
            <a:pPr lvl="1">
              <a:buFont typeface="+mj-lt"/>
              <a:buAutoNum type="arabicPeriod"/>
            </a:pPr>
            <a:r>
              <a:rPr lang="en-US" b="0" i="0" dirty="0">
                <a:solidFill>
                  <a:srgbClr val="172B4D"/>
                </a:solidFill>
                <a:effectLst/>
                <a:latin typeface="-apple-system"/>
              </a:rPr>
              <a:t>LLDP Port Personal Mapping</a:t>
            </a:r>
          </a:p>
          <a:p>
            <a:pPr lvl="1">
              <a:buFont typeface="+mj-lt"/>
              <a:buAutoNum type="arabicPeriod"/>
            </a:pPr>
            <a:r>
              <a:rPr lang="en-US" b="0" i="0" dirty="0">
                <a:solidFill>
                  <a:srgbClr val="172B4D"/>
                </a:solidFill>
                <a:effectLst/>
                <a:latin typeface="-apple-system"/>
              </a:rPr>
              <a:t>LLDP Port Corporate Mapping</a:t>
            </a:r>
          </a:p>
          <a:p>
            <a:pPr lvl="1">
              <a:buFont typeface="+mj-lt"/>
              <a:buAutoNum type="arabicPeriod"/>
            </a:pPr>
            <a:r>
              <a:rPr lang="en-US" b="0" i="0" dirty="0">
                <a:solidFill>
                  <a:srgbClr val="172B4D"/>
                </a:solidFill>
                <a:effectLst/>
                <a:latin typeface="-apple-system"/>
              </a:rPr>
              <a:t>LLDP Chassis Corporate Mapping</a:t>
            </a:r>
          </a:p>
          <a:p>
            <a:pPr lvl="1">
              <a:buFont typeface="+mj-lt"/>
              <a:buAutoNum type="arabicPeriod"/>
            </a:pPr>
            <a:r>
              <a:rPr lang="en-US" b="0" i="0" dirty="0">
                <a:solidFill>
                  <a:srgbClr val="172B4D"/>
                </a:solidFill>
                <a:effectLst/>
                <a:latin typeface="-apple-system"/>
              </a:rPr>
              <a:t>BSSID Personal Mapping</a:t>
            </a:r>
          </a:p>
          <a:p>
            <a:pPr lvl="1">
              <a:buFont typeface="+mj-lt"/>
              <a:buAutoNum type="arabicPeriod"/>
            </a:pPr>
            <a:r>
              <a:rPr lang="en-US" b="0" i="0" dirty="0">
                <a:solidFill>
                  <a:srgbClr val="172B4D"/>
                </a:solidFill>
                <a:effectLst/>
                <a:latin typeface="-apple-system"/>
              </a:rPr>
              <a:t>BSSID Corporate Mapping</a:t>
            </a:r>
          </a:p>
          <a:p>
            <a:pPr lvl="1">
              <a:buFont typeface="+mj-lt"/>
              <a:buAutoNum type="arabicPeriod"/>
            </a:pPr>
            <a:r>
              <a:rPr lang="en-US" b="0" i="0" dirty="0">
                <a:solidFill>
                  <a:srgbClr val="172B4D"/>
                </a:solidFill>
                <a:effectLst/>
                <a:latin typeface="-apple-system"/>
              </a:rPr>
              <a:t>Layer 3 IP Range*</a:t>
            </a:r>
          </a:p>
          <a:p>
            <a:pPr lvl="1">
              <a:buFont typeface="+mj-lt"/>
              <a:buAutoNum type="arabicPeriod"/>
            </a:pPr>
            <a:r>
              <a:rPr lang="en-US" b="0" i="0" dirty="0">
                <a:solidFill>
                  <a:srgbClr val="172B4D"/>
                </a:solidFill>
                <a:effectLst/>
                <a:latin typeface="-apple-system"/>
              </a:rPr>
              <a:t>Default Gateway MAC Address</a:t>
            </a:r>
          </a:p>
          <a:p>
            <a:endParaRPr lang="en-US" dirty="0"/>
          </a:p>
        </p:txBody>
      </p:sp>
    </p:spTree>
    <p:extLst>
      <p:ext uri="{BB962C8B-B14F-4D97-AF65-F5344CB8AC3E}">
        <p14:creationId xmlns:p14="http://schemas.microsoft.com/office/powerpoint/2010/main" val="53619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D8BB-4BE3-281A-1345-DAC0506FC6B4}"/>
              </a:ext>
            </a:extLst>
          </p:cNvPr>
          <p:cNvSpPr>
            <a:spLocks noGrp="1"/>
          </p:cNvSpPr>
          <p:nvPr>
            <p:ph type="title"/>
          </p:nvPr>
        </p:nvSpPr>
        <p:spPr/>
        <p:txBody>
          <a:bodyPr/>
          <a:lstStyle/>
          <a:p>
            <a:r>
              <a:rPr lang="en-US" dirty="0"/>
              <a:t>Location Confirmation</a:t>
            </a:r>
          </a:p>
        </p:txBody>
      </p:sp>
      <p:sp>
        <p:nvSpPr>
          <p:cNvPr id="4" name="Slide Number Placeholder 3">
            <a:extLst>
              <a:ext uri="{FF2B5EF4-FFF2-40B4-BE49-F238E27FC236}">
                <a16:creationId xmlns:a16="http://schemas.microsoft.com/office/drawing/2014/main" id="{CD96782E-72BA-5CA0-19E5-B645053B27C8}"/>
              </a:ext>
            </a:extLst>
          </p:cNvPr>
          <p:cNvSpPr>
            <a:spLocks noGrp="1"/>
          </p:cNvSpPr>
          <p:nvPr>
            <p:ph type="sldNum" sz="quarter" idx="12"/>
          </p:nvPr>
        </p:nvSpPr>
        <p:spPr/>
        <p:txBody>
          <a:bodyPr/>
          <a:lstStyle/>
          <a:p>
            <a:fld id="{676C752E-1030-904C-9DAC-D18E3207C107}" type="slidenum">
              <a:rPr lang="en-US" smtClean="0"/>
              <a:t>7</a:t>
            </a:fld>
            <a:endParaRPr lang="en-US" dirty="0"/>
          </a:p>
        </p:txBody>
      </p:sp>
      <p:sp>
        <p:nvSpPr>
          <p:cNvPr id="3" name="TextBox 2">
            <a:extLst>
              <a:ext uri="{FF2B5EF4-FFF2-40B4-BE49-F238E27FC236}">
                <a16:creationId xmlns:a16="http://schemas.microsoft.com/office/drawing/2014/main" id="{A8711174-F120-F578-D022-B6B04409C05C}"/>
              </a:ext>
            </a:extLst>
          </p:cNvPr>
          <p:cNvSpPr txBox="1"/>
          <p:nvPr/>
        </p:nvSpPr>
        <p:spPr>
          <a:xfrm>
            <a:off x="1046441" y="5370699"/>
            <a:ext cx="10187404" cy="369332"/>
          </a:xfrm>
          <a:prstGeom prst="rect">
            <a:avLst/>
          </a:prstGeom>
          <a:noFill/>
        </p:spPr>
        <p:txBody>
          <a:bodyPr wrap="none" rtlCol="0">
            <a:spAutoFit/>
          </a:bodyPr>
          <a:lstStyle/>
          <a:p>
            <a:r>
              <a:rPr lang="en-US" dirty="0"/>
              <a:t>When you select the HELD DEVICES you will see a list of the devices and their Discovery Method</a:t>
            </a:r>
          </a:p>
        </p:txBody>
      </p:sp>
      <p:pic>
        <p:nvPicPr>
          <p:cNvPr id="8" name="Content Placeholder 5">
            <a:extLst>
              <a:ext uri="{FF2B5EF4-FFF2-40B4-BE49-F238E27FC236}">
                <a16:creationId xmlns:a16="http://schemas.microsoft.com/office/drawing/2014/main" id="{4ABF3901-5DD0-ADB9-60E9-2A5AFA165BED}"/>
              </a:ext>
            </a:extLst>
          </p:cNvPr>
          <p:cNvPicPr>
            <a:picLocks noChangeAspect="1"/>
          </p:cNvPicPr>
          <p:nvPr/>
        </p:nvPicPr>
        <p:blipFill>
          <a:blip r:embed="rId2"/>
          <a:stretch>
            <a:fillRect/>
          </a:stretch>
        </p:blipFill>
        <p:spPr>
          <a:xfrm>
            <a:off x="381000" y="1037462"/>
            <a:ext cx="11430000" cy="4165068"/>
          </a:xfrm>
          <a:prstGeom prst="rect">
            <a:avLst/>
          </a:prstGeom>
        </p:spPr>
      </p:pic>
      <p:sp>
        <p:nvSpPr>
          <p:cNvPr id="9" name="TextBox 8">
            <a:extLst>
              <a:ext uri="{FF2B5EF4-FFF2-40B4-BE49-F238E27FC236}">
                <a16:creationId xmlns:a16="http://schemas.microsoft.com/office/drawing/2014/main" id="{B9B7ACF4-1068-3683-7348-81EDEA824F93}"/>
              </a:ext>
            </a:extLst>
          </p:cNvPr>
          <p:cNvSpPr txBox="1"/>
          <p:nvPr/>
        </p:nvSpPr>
        <p:spPr>
          <a:xfrm>
            <a:off x="1276909" y="5955374"/>
            <a:ext cx="9726468" cy="369332"/>
          </a:xfrm>
          <a:prstGeom prst="rect">
            <a:avLst/>
          </a:prstGeom>
          <a:noFill/>
        </p:spPr>
        <p:txBody>
          <a:bodyPr wrap="square" rtlCol="0">
            <a:spAutoFit/>
          </a:bodyPr>
          <a:lstStyle/>
          <a:p>
            <a:r>
              <a:rPr lang="en-US" dirty="0"/>
              <a:t>Note: Cisco devices may take up to 24 hours to re-register or you can reboot the phone to test </a:t>
            </a:r>
          </a:p>
        </p:txBody>
      </p:sp>
    </p:spTree>
    <p:extLst>
      <p:ext uri="{BB962C8B-B14F-4D97-AF65-F5344CB8AC3E}">
        <p14:creationId xmlns:p14="http://schemas.microsoft.com/office/powerpoint/2010/main" val="380895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01FA-A122-E011-1383-928EAE7845E3}"/>
              </a:ext>
            </a:extLst>
          </p:cNvPr>
          <p:cNvSpPr>
            <a:spLocks noGrp="1"/>
          </p:cNvSpPr>
          <p:nvPr>
            <p:ph type="title"/>
          </p:nvPr>
        </p:nvSpPr>
        <p:spPr/>
        <p:txBody>
          <a:bodyPr/>
          <a:lstStyle/>
          <a:p>
            <a:r>
              <a:rPr lang="en-US" dirty="0"/>
              <a:t>Testing</a:t>
            </a:r>
          </a:p>
        </p:txBody>
      </p:sp>
      <p:sp>
        <p:nvSpPr>
          <p:cNvPr id="4" name="Slide Number Placeholder 3">
            <a:extLst>
              <a:ext uri="{FF2B5EF4-FFF2-40B4-BE49-F238E27FC236}">
                <a16:creationId xmlns:a16="http://schemas.microsoft.com/office/drawing/2014/main" id="{61BB63C2-112B-10B8-170D-610040563406}"/>
              </a:ext>
            </a:extLst>
          </p:cNvPr>
          <p:cNvSpPr>
            <a:spLocks noGrp="1"/>
          </p:cNvSpPr>
          <p:nvPr>
            <p:ph type="sldNum" sz="quarter" idx="12"/>
          </p:nvPr>
        </p:nvSpPr>
        <p:spPr/>
        <p:txBody>
          <a:bodyPr/>
          <a:lstStyle/>
          <a:p>
            <a:fld id="{676C752E-1030-904C-9DAC-D18E3207C107}" type="slidenum">
              <a:rPr lang="en-US" smtClean="0"/>
              <a:t>8</a:t>
            </a:fld>
            <a:endParaRPr lang="en-US" dirty="0"/>
          </a:p>
        </p:txBody>
      </p:sp>
      <p:sp>
        <p:nvSpPr>
          <p:cNvPr id="7" name="TextBox 6">
            <a:extLst>
              <a:ext uri="{FF2B5EF4-FFF2-40B4-BE49-F238E27FC236}">
                <a16:creationId xmlns:a16="http://schemas.microsoft.com/office/drawing/2014/main" id="{DCE7D116-0EC2-1B7F-14A9-1246A8E69086}"/>
              </a:ext>
            </a:extLst>
          </p:cNvPr>
          <p:cNvSpPr txBox="1"/>
          <p:nvPr/>
        </p:nvSpPr>
        <p:spPr>
          <a:xfrm>
            <a:off x="577156" y="1115886"/>
            <a:ext cx="10862303" cy="2308324"/>
          </a:xfrm>
          <a:prstGeom prst="rect">
            <a:avLst/>
          </a:prstGeom>
          <a:noFill/>
        </p:spPr>
        <p:txBody>
          <a:bodyPr wrap="square" rtlCol="0">
            <a:spAutoFit/>
          </a:bodyPr>
          <a:lstStyle/>
          <a:p>
            <a:r>
              <a:rPr lang="en-US" dirty="0"/>
              <a:t>933 is used as the testing system and will stop at </a:t>
            </a:r>
            <a:r>
              <a:rPr lang="en-US" dirty="0" err="1"/>
              <a:t>RedSky</a:t>
            </a:r>
            <a:r>
              <a:rPr lang="en-US" dirty="0"/>
              <a:t> where you will an IVR read back the phones location</a:t>
            </a:r>
          </a:p>
          <a:p>
            <a:endParaRPr lang="en-US" dirty="0"/>
          </a:p>
          <a:p>
            <a:r>
              <a:rPr lang="en-US" dirty="0"/>
              <a:t>These calls will also show up in the Monitoring &gt; Call History section as well as you can setup email or text message alerts for 933 calls</a:t>
            </a:r>
          </a:p>
          <a:p>
            <a:endParaRPr lang="en-US" dirty="0"/>
          </a:p>
          <a:p>
            <a:r>
              <a:rPr lang="en-US" dirty="0"/>
              <a:t>Testing should be done from a variety of HELD Devices as well as remote and in office Webex calling HELD + Users</a:t>
            </a:r>
          </a:p>
        </p:txBody>
      </p:sp>
      <p:pic>
        <p:nvPicPr>
          <p:cNvPr id="8" name="Content Placeholder 5">
            <a:extLst>
              <a:ext uri="{FF2B5EF4-FFF2-40B4-BE49-F238E27FC236}">
                <a16:creationId xmlns:a16="http://schemas.microsoft.com/office/drawing/2014/main" id="{548C48F1-0A79-78B8-D96D-C01DBB71EB4F}"/>
              </a:ext>
            </a:extLst>
          </p:cNvPr>
          <p:cNvPicPr>
            <a:picLocks noGrp="1" noChangeAspect="1"/>
          </p:cNvPicPr>
          <p:nvPr>
            <p:ph idx="1"/>
          </p:nvPr>
        </p:nvPicPr>
        <p:blipFill>
          <a:blip r:embed="rId2"/>
          <a:stretch>
            <a:fillRect/>
          </a:stretch>
        </p:blipFill>
        <p:spPr>
          <a:xfrm>
            <a:off x="3717405" y="3195353"/>
            <a:ext cx="8093595" cy="3281647"/>
          </a:xfrm>
        </p:spPr>
      </p:pic>
    </p:spTree>
    <p:extLst>
      <p:ext uri="{BB962C8B-B14F-4D97-AF65-F5344CB8AC3E}">
        <p14:creationId xmlns:p14="http://schemas.microsoft.com/office/powerpoint/2010/main" val="4137538956"/>
      </p:ext>
    </p:extLst>
  </p:cSld>
  <p:clrMapOvr>
    <a:masterClrMapping/>
  </p:clrMapOvr>
</p:sld>
</file>

<file path=ppt/theme/theme1.xml><?xml version="1.0" encoding="utf-8"?>
<a:theme xmlns:a="http://schemas.openxmlformats.org/drawingml/2006/main" name="Office Theme">
  <a:themeElements>
    <a:clrScheme name="Everbridge">
      <a:dk1>
        <a:srgbClr val="000000"/>
      </a:dk1>
      <a:lt1>
        <a:srgbClr val="FFFFFF"/>
      </a:lt1>
      <a:dk2>
        <a:srgbClr val="9292A3"/>
      </a:dk2>
      <a:lt2>
        <a:srgbClr val="FAFAFA"/>
      </a:lt2>
      <a:accent1>
        <a:srgbClr val="1437C1"/>
      </a:accent1>
      <a:accent2>
        <a:srgbClr val="101681"/>
      </a:accent2>
      <a:accent3>
        <a:srgbClr val="3760F3"/>
      </a:accent3>
      <a:accent4>
        <a:srgbClr val="0293B9"/>
      </a:accent4>
      <a:accent5>
        <a:srgbClr val="B31928"/>
      </a:accent5>
      <a:accent6>
        <a:srgbClr val="FF8B00"/>
      </a:accent6>
      <a:hlink>
        <a:srgbClr val="1437C1"/>
      </a:hlink>
      <a:folHlink>
        <a:srgbClr val="1016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bridge PowerPoint Template" id="{955885AE-0607-964E-8F0E-3982B32BBF3C}" vid="{0CF6E44A-BDCD-604F-8AE1-14FE3849432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7630A0E86764C88516D0DAB8D6AE4" ma:contentTypeVersion="10" ma:contentTypeDescription="Create a new document." ma:contentTypeScope="" ma:versionID="98b4350e6c967267854c124c81abb07f">
  <xsd:schema xmlns:xsd="http://www.w3.org/2001/XMLSchema" xmlns:xs="http://www.w3.org/2001/XMLSchema" xmlns:p="http://schemas.microsoft.com/office/2006/metadata/properties" xmlns:ns2="e30662b0-83f4-4566-83d9-a43192fbcf99" xmlns:ns3="a42d6352-94fb-48a1-ac58-fdb6d32116ab" targetNamespace="http://schemas.microsoft.com/office/2006/metadata/properties" ma:root="true" ma:fieldsID="a87ed94b6e191471c31ee68da200c7f5" ns2:_="" ns3:_="">
    <xsd:import namespace="e30662b0-83f4-4566-83d9-a43192fbcf99"/>
    <xsd:import namespace="a42d6352-94fb-48a1-ac58-fdb6d32116a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662b0-83f4-4566-83d9-a43192fbcf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ff6f9fd-97f6-4690-a7c7-b952b434d192}" ma:internalName="TaxCatchAll" ma:showField="CatchAllData" ma:web="e30662b0-83f4-4566-83d9-a43192fbcf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2d6352-94fb-48a1-ac58-fdb6d32116ab" elementFormDefault="qualified">
    <xsd:import namespace="http://schemas.microsoft.com/office/2006/documentManagement/types"/>
    <xsd:import namespace="http://schemas.microsoft.com/office/infopath/2007/PartnerControls"/>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e4f7bfa-7ca2-4e7c-9dc3-cd8a9476eddc" ma:termSetId="09814cd3-568e-fe90-9814-8d621ff8fb84" ma:anchorId="fba54fb3-c3e1-fe81-a776-ca4b69148c4d" ma:open="tru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DE404757BEA0064098FADFFA035B47BB" ma:contentTypeVersion="47" ma:contentTypeDescription="Create a new document." ma:contentTypeScope="" ma:versionID="6596d377d3ebda96ab3122a431134e60">
  <xsd:schema xmlns:xsd="http://www.w3.org/2001/XMLSchema" xmlns:xs="http://www.w3.org/2001/XMLSchema" xmlns:p="http://schemas.microsoft.com/office/2006/metadata/properties" xmlns:ns2="778ba475-3e68-4a8e-84f2-6cc3d44413ef" xmlns:ns3="7d572862-c791-4f0b-b97f-b7614fb02fd0" xmlns:ns4="20d8e4f9-b54e-4d4d-aac4-d77ecd375062" xmlns:ns5="2f88f0f5-ff39-42d6-939d-937a87da2738" targetNamespace="http://schemas.microsoft.com/office/2006/metadata/properties" ma:root="true" ma:fieldsID="dc200a4590b9b56f5a028c7e0c2f0e51" ns2:_="" ns3:_="" ns4:_="" ns5:_="">
    <xsd:import namespace="778ba475-3e68-4a8e-84f2-6cc3d44413ef"/>
    <xsd:import namespace="7d572862-c791-4f0b-b97f-b7614fb02fd0"/>
    <xsd:import namespace="20d8e4f9-b54e-4d4d-aac4-d77ecd375062"/>
    <xsd:import namespace="2f88f0f5-ff39-42d6-939d-937a87da27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4:MediaServiceDateTaken" minOccurs="0"/>
                <xsd:element ref="ns4:MediaLengthInSeconds"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ba475-3e68-4a8e-84f2-6cc3d4441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572862-c791-4f0b-b97f-b7614fb02f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d8e4f9-b54e-4d4d-aac4-d77ecd375062" elementFormDefault="qualified">
    <xsd:import namespace="http://schemas.microsoft.com/office/2006/documentManagement/types"/>
    <xsd:import namespace="http://schemas.microsoft.com/office/infopath/2007/PartnerControls"/>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e4f7bfa-7ca2-4e7c-9dc3-cd8a9476ed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88f0f5-ff39-42d6-939d-937a87da273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1d1c175-daeb-4f4e-abab-ab120b5aa030}" ma:internalName="TaxCatchAll" ma:showField="CatchAllData" ma:web="c0d2768c-96f8-446f-933a-9fc5948fb0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d8e4f9-b54e-4d4d-aac4-d77ecd375062">
      <Terms xmlns="http://schemas.microsoft.com/office/infopath/2007/PartnerControls"/>
    </lcf76f155ced4ddcb4097134ff3c332f>
    <TaxCatchAll xmlns="2f88f0f5-ff39-42d6-939d-937a87da273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553C1-F080-4F03-990C-4A812217B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662b0-83f4-4566-83d9-a43192fbcf99"/>
    <ds:schemaRef ds:uri="a42d6352-94fb-48a1-ac58-fdb6d3211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6FB6B-A8F7-44FE-AF9F-7B601063A1A5}"/>
</file>

<file path=customXml/itemProps3.xml><?xml version="1.0" encoding="utf-8"?>
<ds:datastoreItem xmlns:ds="http://schemas.openxmlformats.org/officeDocument/2006/customXml" ds:itemID="{3A2B2CDF-F0F7-42E3-B82A-7EAF8CA7FB6C}">
  <ds:schemaRefs>
    <ds:schemaRef ds:uri="http://schemas.microsoft.com/office/2006/documentManagement/types"/>
    <ds:schemaRef ds:uri="http://purl.org/dc/terms/"/>
    <ds:schemaRef ds:uri="e30662b0-83f4-4566-83d9-a43192fbcf99"/>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a42d6352-94fb-48a1-ac58-fdb6d32116ab"/>
  </ds:schemaRefs>
</ds:datastoreItem>
</file>

<file path=customXml/itemProps4.xml><?xml version="1.0" encoding="utf-8"?>
<ds:datastoreItem xmlns:ds="http://schemas.openxmlformats.org/officeDocument/2006/customXml" ds:itemID="{CE02ED20-6D03-42F8-B9D7-8E9AB70B2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Everbridge PowerPoint Template</Template>
  <TotalTime>563</TotalTime>
  <Words>690</Words>
  <Application>Microsoft Macintosh PowerPoint</Application>
  <PresentationFormat>Widescreen</PresentationFormat>
  <Paragraphs>88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-apple-system</vt:lpstr>
      <vt:lpstr>Arial</vt:lpstr>
      <vt:lpstr>Calibri</vt:lpstr>
      <vt:lpstr>Inter</vt:lpstr>
      <vt:lpstr>Office Theme</vt:lpstr>
      <vt:lpstr>Wiremap Options</vt:lpstr>
      <vt:lpstr>Why the need for a wiremap?</vt:lpstr>
      <vt:lpstr>Emergency Response Locations</vt:lpstr>
      <vt:lpstr>Wiremap Example</vt:lpstr>
      <vt:lpstr>Importing Wiremap</vt:lpstr>
      <vt:lpstr>Network Discovery Priority</vt:lpstr>
      <vt:lpstr>Location Confirmation</vt:lpstr>
      <vt:lpstr>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 this deck…</dc:title>
  <dc:creator>Ryan Olsen</dc:creator>
  <cp:lastModifiedBy>Ian Senne</cp:lastModifiedBy>
  <cp:revision>6</cp:revision>
  <dcterms:created xsi:type="dcterms:W3CDTF">2023-06-13T19:58:48Z</dcterms:created>
  <dcterms:modified xsi:type="dcterms:W3CDTF">2024-05-13T15:34:10Z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0x010100DE404757BEA0064098FADFFA035B47BB</vt:lpwstr>
  </property>
  <property fmtid="{D5CDD505-2E9C-101B-9397-08002B2CF9AE}" pid="3" name="_dlc_DocIdItemGuid">
    <vt:lpwstr>ef95ffdc-b009-4bb8-9977-975e2f05b53b</vt:lpwstr>
  </property>
  <property fmtid="{D5CDD505-2E9C-101B-9397-08002B2CF9AE}" pid="4" name="MediaServiceImageTags">
    <vt:lpwstr/>
  </property>
</Properties>
</file>