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5"/>
  </p:sldMasterIdLst>
  <p:notesMasterIdLst>
    <p:notesMasterId r:id="rId17"/>
  </p:notesMasterIdLst>
  <p:handoutMasterIdLst>
    <p:handoutMasterId r:id="rId18"/>
  </p:handoutMasterIdLst>
  <p:sldIdLst>
    <p:sldId id="340" r:id="rId6"/>
    <p:sldId id="341" r:id="rId7"/>
    <p:sldId id="342" r:id="rId8"/>
    <p:sldId id="343" r:id="rId9"/>
    <p:sldId id="345" r:id="rId10"/>
    <p:sldId id="344" r:id="rId11"/>
    <p:sldId id="346" r:id="rId12"/>
    <p:sldId id="347" r:id="rId13"/>
    <p:sldId id="348" r:id="rId14"/>
    <p:sldId id="349" r:id="rId15"/>
    <p:sldId id="350" r:id="rId16"/>
  </p:sldIdLst>
  <p:sldSz cx="12192000" cy="6858000"/>
  <p:notesSz cx="6858000" cy="9144000"/>
  <p:embeddedFontLst>
    <p:embeddedFont>
      <p:font typeface="Inter" panose="02000503000000020004" pitchFamily="2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160"/>
    <a:srgbClr val="B2C4DC"/>
    <a:srgbClr val="028448"/>
    <a:srgbClr val="33E594"/>
    <a:srgbClr val="552EA7"/>
    <a:srgbClr val="E83D38"/>
    <a:srgbClr val="3EC8EC"/>
    <a:srgbClr val="3760F3"/>
    <a:srgbClr val="441EA7"/>
    <a:srgbClr val="FF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8CC177-5D3D-4597-B1F4-6B47DB492943}" v="10" dt="2025-06-18T17:43:52.7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109" autoAdjust="0"/>
  </p:normalViewPr>
  <p:slideViewPr>
    <p:cSldViewPr snapToGrid="0" showGuides="1">
      <p:cViewPr varScale="1">
        <p:scale>
          <a:sx n="94" d="100"/>
          <a:sy n="94" d="100"/>
        </p:scale>
        <p:origin x="12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40" d="100"/>
          <a:sy n="140" d="100"/>
        </p:scale>
        <p:origin x="401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6/11/relationships/changesInfo" Target="changesInfos/changesInfo1.xml"/><Relationship Id="rId20" Type="http://schemas.openxmlformats.org/officeDocument/2006/relationships/font" Target="fonts/font2.fntdata"/><Relationship Id="rId16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nis Penaranda" userId="871acbda-4d96-437d-a33d-e88a2e2182e8" providerId="ADAL" clId="{F08CC177-5D3D-4597-B1F4-6B47DB492943}"/>
    <pc:docChg chg="undo custSel addSld delSld modSld sldOrd">
      <pc:chgData name="Dennis Penaranda" userId="871acbda-4d96-437d-a33d-e88a2e2182e8" providerId="ADAL" clId="{F08CC177-5D3D-4597-B1F4-6B47DB492943}" dt="2025-06-18T17:44:26.661" v="1584" actId="20577"/>
      <pc:docMkLst>
        <pc:docMk/>
      </pc:docMkLst>
      <pc:sldChg chg="modSp mod">
        <pc:chgData name="Dennis Penaranda" userId="871acbda-4d96-437d-a33d-e88a2e2182e8" providerId="ADAL" clId="{F08CC177-5D3D-4597-B1F4-6B47DB492943}" dt="2025-06-18T17:08:34.670" v="24" actId="20577"/>
        <pc:sldMkLst>
          <pc:docMk/>
          <pc:sldMk cId="2734936267" sldId="340"/>
        </pc:sldMkLst>
        <pc:spChg chg="mod">
          <ac:chgData name="Dennis Penaranda" userId="871acbda-4d96-437d-a33d-e88a2e2182e8" providerId="ADAL" clId="{F08CC177-5D3D-4597-B1F4-6B47DB492943}" dt="2025-06-18T17:08:29.016" v="23" actId="20577"/>
          <ac:spMkLst>
            <pc:docMk/>
            <pc:sldMk cId="2734936267" sldId="340"/>
            <ac:spMk id="2" creationId="{07D6D419-A095-59DE-DB86-45F1DB3C902B}"/>
          </ac:spMkLst>
        </pc:spChg>
        <pc:spChg chg="mod">
          <ac:chgData name="Dennis Penaranda" userId="871acbda-4d96-437d-a33d-e88a2e2182e8" providerId="ADAL" clId="{F08CC177-5D3D-4597-B1F4-6B47DB492943}" dt="2025-06-18T17:08:34.670" v="24" actId="20577"/>
          <ac:spMkLst>
            <pc:docMk/>
            <pc:sldMk cId="2734936267" sldId="340"/>
            <ac:spMk id="3" creationId="{E4445AC7-28D7-AE7F-78CD-97839DCB8640}"/>
          </ac:spMkLst>
        </pc:spChg>
      </pc:sldChg>
      <pc:sldChg chg="modSp mod modNotesTx">
        <pc:chgData name="Dennis Penaranda" userId="871acbda-4d96-437d-a33d-e88a2e2182e8" providerId="ADAL" clId="{F08CC177-5D3D-4597-B1F4-6B47DB492943}" dt="2025-06-18T17:11:36.680" v="353" actId="20577"/>
        <pc:sldMkLst>
          <pc:docMk/>
          <pc:sldMk cId="2079548855" sldId="341"/>
        </pc:sldMkLst>
        <pc:spChg chg="mod">
          <ac:chgData name="Dennis Penaranda" userId="871acbda-4d96-437d-a33d-e88a2e2182e8" providerId="ADAL" clId="{F08CC177-5D3D-4597-B1F4-6B47DB492943}" dt="2025-06-18T17:08:45.211" v="41" actId="20577"/>
          <ac:spMkLst>
            <pc:docMk/>
            <pc:sldMk cId="2079548855" sldId="341"/>
            <ac:spMk id="2" creationId="{8BD6C9A4-6676-5CF1-5785-8CA1E54FED63}"/>
          </ac:spMkLst>
        </pc:spChg>
        <pc:spChg chg="mod">
          <ac:chgData name="Dennis Penaranda" userId="871acbda-4d96-437d-a33d-e88a2e2182e8" providerId="ADAL" clId="{F08CC177-5D3D-4597-B1F4-6B47DB492943}" dt="2025-06-18T17:11:29.931" v="352" actId="20577"/>
          <ac:spMkLst>
            <pc:docMk/>
            <pc:sldMk cId="2079548855" sldId="341"/>
            <ac:spMk id="3" creationId="{9CF3FE61-45FB-A038-F60B-EECCE6F7806A}"/>
          </ac:spMkLst>
        </pc:spChg>
      </pc:sldChg>
      <pc:sldChg chg="addSp delSp modSp add mod">
        <pc:chgData name="Dennis Penaranda" userId="871acbda-4d96-437d-a33d-e88a2e2182e8" providerId="ADAL" clId="{F08CC177-5D3D-4597-B1F4-6B47DB492943}" dt="2025-06-18T17:18:29.931" v="409" actId="14100"/>
        <pc:sldMkLst>
          <pc:docMk/>
          <pc:sldMk cId="495904666" sldId="342"/>
        </pc:sldMkLst>
        <pc:spChg chg="mod">
          <ac:chgData name="Dennis Penaranda" userId="871acbda-4d96-437d-a33d-e88a2e2182e8" providerId="ADAL" clId="{F08CC177-5D3D-4597-B1F4-6B47DB492943}" dt="2025-06-18T17:16:01.295" v="404" actId="20577"/>
          <ac:spMkLst>
            <pc:docMk/>
            <pc:sldMk cId="495904666" sldId="342"/>
            <ac:spMk id="2" creationId="{67D45042-8B8C-2259-728D-E7F8A3B199C5}"/>
          </ac:spMkLst>
        </pc:spChg>
        <pc:spChg chg="del mod">
          <ac:chgData name="Dennis Penaranda" userId="871acbda-4d96-437d-a33d-e88a2e2182e8" providerId="ADAL" clId="{F08CC177-5D3D-4597-B1F4-6B47DB492943}" dt="2025-06-18T17:18:15.643" v="407" actId="22"/>
          <ac:spMkLst>
            <pc:docMk/>
            <pc:sldMk cId="495904666" sldId="342"/>
            <ac:spMk id="3" creationId="{35874BED-5D78-2E14-C916-2E8405CAF327}"/>
          </ac:spMkLst>
        </pc:spChg>
        <pc:picChg chg="add mod ord">
          <ac:chgData name="Dennis Penaranda" userId="871acbda-4d96-437d-a33d-e88a2e2182e8" providerId="ADAL" clId="{F08CC177-5D3D-4597-B1F4-6B47DB492943}" dt="2025-06-18T17:18:29.931" v="409" actId="14100"/>
          <ac:picMkLst>
            <pc:docMk/>
            <pc:sldMk cId="495904666" sldId="342"/>
            <ac:picMk id="6" creationId="{E96B622A-B058-8667-EC19-4250E72CD51A}"/>
          </ac:picMkLst>
        </pc:picChg>
      </pc:sldChg>
      <pc:sldChg chg="del modNotesTx">
        <pc:chgData name="Dennis Penaranda" userId="871acbda-4d96-437d-a33d-e88a2e2182e8" providerId="ADAL" clId="{F08CC177-5D3D-4597-B1F4-6B47DB492943}" dt="2025-06-18T17:12:05.052" v="354" actId="2696"/>
        <pc:sldMkLst>
          <pc:docMk/>
          <pc:sldMk cId="1672675018" sldId="342"/>
        </pc:sldMkLst>
      </pc:sldChg>
      <pc:sldChg chg="del">
        <pc:chgData name="Dennis Penaranda" userId="871acbda-4d96-437d-a33d-e88a2e2182e8" providerId="ADAL" clId="{F08CC177-5D3D-4597-B1F4-6B47DB492943}" dt="2025-06-18T17:12:07.393" v="355" actId="2696"/>
        <pc:sldMkLst>
          <pc:docMk/>
          <pc:sldMk cId="282060590" sldId="343"/>
        </pc:sldMkLst>
      </pc:sldChg>
      <pc:sldChg chg="addSp delSp modSp add mod modClrScheme chgLayout">
        <pc:chgData name="Dennis Penaranda" userId="871acbda-4d96-437d-a33d-e88a2e2182e8" providerId="ADAL" clId="{F08CC177-5D3D-4597-B1F4-6B47DB492943}" dt="2025-06-18T17:24:11.518" v="740" actId="20577"/>
        <pc:sldMkLst>
          <pc:docMk/>
          <pc:sldMk cId="980395108" sldId="343"/>
        </pc:sldMkLst>
        <pc:spChg chg="mod ord">
          <ac:chgData name="Dennis Penaranda" userId="871acbda-4d96-437d-a33d-e88a2e2182e8" providerId="ADAL" clId="{F08CC177-5D3D-4597-B1F4-6B47DB492943}" dt="2025-06-18T17:20:27.412" v="455" actId="20577"/>
          <ac:spMkLst>
            <pc:docMk/>
            <pc:sldMk cId="980395108" sldId="343"/>
            <ac:spMk id="2" creationId="{729CD837-B9A2-1DF9-7EDF-8750361FE3A8}"/>
          </ac:spMkLst>
        </pc:spChg>
        <pc:spChg chg="mod ord">
          <ac:chgData name="Dennis Penaranda" userId="871acbda-4d96-437d-a33d-e88a2e2182e8" providerId="ADAL" clId="{F08CC177-5D3D-4597-B1F4-6B47DB492943}" dt="2025-06-18T17:20:07.055" v="412" actId="700"/>
          <ac:spMkLst>
            <pc:docMk/>
            <pc:sldMk cId="980395108" sldId="343"/>
            <ac:spMk id="4" creationId="{8BAD1840-2474-1C06-7468-743739FD9FAA}"/>
          </ac:spMkLst>
        </pc:spChg>
        <pc:spChg chg="add del mod ord">
          <ac:chgData name="Dennis Penaranda" userId="871acbda-4d96-437d-a33d-e88a2e2182e8" providerId="ADAL" clId="{F08CC177-5D3D-4597-B1F4-6B47DB492943}" dt="2025-06-18T17:20:07.055" v="412" actId="700"/>
          <ac:spMkLst>
            <pc:docMk/>
            <pc:sldMk cId="980395108" sldId="343"/>
            <ac:spMk id="5" creationId="{5C756B42-2D23-A7B5-5C20-077FB86B0E17}"/>
          </ac:spMkLst>
        </pc:spChg>
        <pc:spChg chg="add mod ord">
          <ac:chgData name="Dennis Penaranda" userId="871acbda-4d96-437d-a33d-e88a2e2182e8" providerId="ADAL" clId="{F08CC177-5D3D-4597-B1F4-6B47DB492943}" dt="2025-06-18T17:24:11.518" v="740" actId="20577"/>
          <ac:spMkLst>
            <pc:docMk/>
            <pc:sldMk cId="980395108" sldId="343"/>
            <ac:spMk id="7" creationId="{45B6DA59-6331-E022-E8A7-D51166E18708}"/>
          </ac:spMkLst>
        </pc:spChg>
        <pc:spChg chg="add del mod ord">
          <ac:chgData name="Dennis Penaranda" userId="871acbda-4d96-437d-a33d-e88a2e2182e8" providerId="ADAL" clId="{F08CC177-5D3D-4597-B1F4-6B47DB492943}" dt="2025-06-18T17:20:10.886" v="414" actId="22"/>
          <ac:spMkLst>
            <pc:docMk/>
            <pc:sldMk cId="980395108" sldId="343"/>
            <ac:spMk id="8" creationId="{3A629F15-F19C-04BE-3681-D14BF9FCE038}"/>
          </ac:spMkLst>
        </pc:spChg>
        <pc:picChg chg="del">
          <ac:chgData name="Dennis Penaranda" userId="871acbda-4d96-437d-a33d-e88a2e2182e8" providerId="ADAL" clId="{F08CC177-5D3D-4597-B1F4-6B47DB492943}" dt="2025-06-18T17:19:50.501" v="411" actId="478"/>
          <ac:picMkLst>
            <pc:docMk/>
            <pc:sldMk cId="980395108" sldId="343"/>
            <ac:picMk id="6" creationId="{C0AB9E56-83A2-9D29-CA7A-04E678836D6F}"/>
          </ac:picMkLst>
        </pc:picChg>
        <pc:picChg chg="add mod ord">
          <ac:chgData name="Dennis Penaranda" userId="871acbda-4d96-437d-a33d-e88a2e2182e8" providerId="ADAL" clId="{F08CC177-5D3D-4597-B1F4-6B47DB492943}" dt="2025-06-18T17:20:10.886" v="414" actId="22"/>
          <ac:picMkLst>
            <pc:docMk/>
            <pc:sldMk cId="980395108" sldId="343"/>
            <ac:picMk id="10" creationId="{2F9B59CF-F27A-F561-82F7-0B5171D18A62}"/>
          </ac:picMkLst>
        </pc:picChg>
      </pc:sldChg>
      <pc:sldChg chg="addSp delSp modSp add mod">
        <pc:chgData name="Dennis Penaranda" userId="871acbda-4d96-437d-a33d-e88a2e2182e8" providerId="ADAL" clId="{F08CC177-5D3D-4597-B1F4-6B47DB492943}" dt="2025-06-18T17:27:51.127" v="873" actId="20577"/>
        <pc:sldMkLst>
          <pc:docMk/>
          <pc:sldMk cId="438012529" sldId="344"/>
        </pc:sldMkLst>
        <pc:spChg chg="mod">
          <ac:chgData name="Dennis Penaranda" userId="871acbda-4d96-437d-a33d-e88a2e2182e8" providerId="ADAL" clId="{F08CC177-5D3D-4597-B1F4-6B47DB492943}" dt="2025-06-18T17:27:22.854" v="796" actId="20577"/>
          <ac:spMkLst>
            <pc:docMk/>
            <pc:sldMk cId="438012529" sldId="344"/>
            <ac:spMk id="2" creationId="{EF930043-D1D1-0DDC-2F54-D0BD1935C3A7}"/>
          </ac:spMkLst>
        </pc:spChg>
        <pc:spChg chg="add del mod">
          <ac:chgData name="Dennis Penaranda" userId="871acbda-4d96-437d-a33d-e88a2e2182e8" providerId="ADAL" clId="{F08CC177-5D3D-4597-B1F4-6B47DB492943}" dt="2025-06-18T17:27:17.298" v="786" actId="22"/>
          <ac:spMkLst>
            <pc:docMk/>
            <pc:sldMk cId="438012529" sldId="344"/>
            <ac:spMk id="5" creationId="{57429FA4-55A4-0789-8F4E-67B6852A559F}"/>
          </ac:spMkLst>
        </pc:spChg>
        <pc:spChg chg="mod">
          <ac:chgData name="Dennis Penaranda" userId="871acbda-4d96-437d-a33d-e88a2e2182e8" providerId="ADAL" clId="{F08CC177-5D3D-4597-B1F4-6B47DB492943}" dt="2025-06-18T17:27:51.127" v="873" actId="20577"/>
          <ac:spMkLst>
            <pc:docMk/>
            <pc:sldMk cId="438012529" sldId="344"/>
            <ac:spMk id="7" creationId="{8C7BADAB-753C-368C-3ACA-EA6898113BAB}"/>
          </ac:spMkLst>
        </pc:spChg>
        <pc:picChg chg="add mod ord">
          <ac:chgData name="Dennis Penaranda" userId="871acbda-4d96-437d-a33d-e88a2e2182e8" providerId="ADAL" clId="{F08CC177-5D3D-4597-B1F4-6B47DB492943}" dt="2025-06-18T17:27:17.298" v="786" actId="22"/>
          <ac:picMkLst>
            <pc:docMk/>
            <pc:sldMk cId="438012529" sldId="344"/>
            <ac:picMk id="8" creationId="{5B4D6E10-4603-E8C0-3E99-7E09820B8B42}"/>
          </ac:picMkLst>
        </pc:picChg>
        <pc:picChg chg="del">
          <ac:chgData name="Dennis Penaranda" userId="871acbda-4d96-437d-a33d-e88a2e2182e8" providerId="ADAL" clId="{F08CC177-5D3D-4597-B1F4-6B47DB492943}" dt="2025-06-18T17:27:15.758" v="784" actId="478"/>
          <ac:picMkLst>
            <pc:docMk/>
            <pc:sldMk cId="438012529" sldId="344"/>
            <ac:picMk id="10" creationId="{C65CE005-EDFD-29EB-AFF7-AC5A44CC13D5}"/>
          </ac:picMkLst>
        </pc:picChg>
      </pc:sldChg>
      <pc:sldChg chg="addSp delSp modSp add mod ord">
        <pc:chgData name="Dennis Penaranda" userId="871acbda-4d96-437d-a33d-e88a2e2182e8" providerId="ADAL" clId="{F08CC177-5D3D-4597-B1F4-6B47DB492943}" dt="2025-06-18T17:26:26.117" v="783"/>
        <pc:sldMkLst>
          <pc:docMk/>
          <pc:sldMk cId="2084267436" sldId="345"/>
        </pc:sldMkLst>
        <pc:spChg chg="mod">
          <ac:chgData name="Dennis Penaranda" userId="871acbda-4d96-437d-a33d-e88a2e2182e8" providerId="ADAL" clId="{F08CC177-5D3D-4597-B1F4-6B47DB492943}" dt="2025-06-18T17:26:26.117" v="783"/>
          <ac:spMkLst>
            <pc:docMk/>
            <pc:sldMk cId="2084267436" sldId="345"/>
            <ac:spMk id="2" creationId="{479866B3-B44A-5E69-35F9-D5AB40BDBBCD}"/>
          </ac:spMkLst>
        </pc:spChg>
        <pc:spChg chg="add del mod">
          <ac:chgData name="Dennis Penaranda" userId="871acbda-4d96-437d-a33d-e88a2e2182e8" providerId="ADAL" clId="{F08CC177-5D3D-4597-B1F4-6B47DB492943}" dt="2025-06-18T17:26:19.326" v="782" actId="22"/>
          <ac:spMkLst>
            <pc:docMk/>
            <pc:sldMk cId="2084267436" sldId="345"/>
            <ac:spMk id="5" creationId="{82B38F08-020E-2B38-AB96-4D3FF42C6A7C}"/>
          </ac:spMkLst>
        </pc:spChg>
        <pc:picChg chg="del">
          <ac:chgData name="Dennis Penaranda" userId="871acbda-4d96-437d-a33d-e88a2e2182e8" providerId="ADAL" clId="{F08CC177-5D3D-4597-B1F4-6B47DB492943}" dt="2025-06-18T17:26:14.651" v="778" actId="478"/>
          <ac:picMkLst>
            <pc:docMk/>
            <pc:sldMk cId="2084267436" sldId="345"/>
            <ac:picMk id="6" creationId="{6709E337-9E09-9657-A111-2F6A9233E3D7}"/>
          </ac:picMkLst>
        </pc:picChg>
        <pc:picChg chg="add del">
          <ac:chgData name="Dennis Penaranda" userId="871acbda-4d96-437d-a33d-e88a2e2182e8" providerId="ADAL" clId="{F08CC177-5D3D-4597-B1F4-6B47DB492943}" dt="2025-06-18T17:26:17.340" v="780" actId="478"/>
          <ac:picMkLst>
            <pc:docMk/>
            <pc:sldMk cId="2084267436" sldId="345"/>
            <ac:picMk id="8" creationId="{85A2D8E5-FAE8-1319-4768-27EED63A28A0}"/>
          </ac:picMkLst>
        </pc:picChg>
        <pc:picChg chg="add mod ord">
          <ac:chgData name="Dennis Penaranda" userId="871acbda-4d96-437d-a33d-e88a2e2182e8" providerId="ADAL" clId="{F08CC177-5D3D-4597-B1F4-6B47DB492943}" dt="2025-06-18T17:26:19.326" v="782" actId="22"/>
          <ac:picMkLst>
            <pc:docMk/>
            <pc:sldMk cId="2084267436" sldId="345"/>
            <ac:picMk id="10" creationId="{48EE8933-1D54-302C-CA25-FBAE3CB08758}"/>
          </ac:picMkLst>
        </pc:picChg>
      </pc:sldChg>
      <pc:sldChg chg="addSp delSp modSp new mod modClrScheme chgLayout">
        <pc:chgData name="Dennis Penaranda" userId="871acbda-4d96-437d-a33d-e88a2e2182e8" providerId="ADAL" clId="{F08CC177-5D3D-4597-B1F4-6B47DB492943}" dt="2025-06-18T17:43:06.863" v="1529" actId="5793"/>
        <pc:sldMkLst>
          <pc:docMk/>
          <pc:sldMk cId="835724956" sldId="346"/>
        </pc:sldMkLst>
        <pc:spChg chg="del mod ord">
          <ac:chgData name="Dennis Penaranda" userId="871acbda-4d96-437d-a33d-e88a2e2182e8" providerId="ADAL" clId="{F08CC177-5D3D-4597-B1F4-6B47DB492943}" dt="2025-06-18T17:29:16.754" v="875" actId="700"/>
          <ac:spMkLst>
            <pc:docMk/>
            <pc:sldMk cId="835724956" sldId="346"/>
            <ac:spMk id="2" creationId="{BD1BC03C-0A8D-DFBE-73CC-7485DF48CF24}"/>
          </ac:spMkLst>
        </pc:spChg>
        <pc:spChg chg="del mod ord">
          <ac:chgData name="Dennis Penaranda" userId="871acbda-4d96-437d-a33d-e88a2e2182e8" providerId="ADAL" clId="{F08CC177-5D3D-4597-B1F4-6B47DB492943}" dt="2025-06-18T17:29:16.754" v="875" actId="700"/>
          <ac:spMkLst>
            <pc:docMk/>
            <pc:sldMk cId="835724956" sldId="346"/>
            <ac:spMk id="3" creationId="{A0EE5797-FF00-1A68-4C45-FA403423F2FC}"/>
          </ac:spMkLst>
        </pc:spChg>
        <pc:spChg chg="del">
          <ac:chgData name="Dennis Penaranda" userId="871acbda-4d96-437d-a33d-e88a2e2182e8" providerId="ADAL" clId="{F08CC177-5D3D-4597-B1F4-6B47DB492943}" dt="2025-06-18T17:29:16.754" v="875" actId="700"/>
          <ac:spMkLst>
            <pc:docMk/>
            <pc:sldMk cId="835724956" sldId="346"/>
            <ac:spMk id="4" creationId="{A935E462-1C25-28D7-1E64-11A14487F7B2}"/>
          </ac:spMkLst>
        </pc:spChg>
        <pc:spChg chg="mod ord">
          <ac:chgData name="Dennis Penaranda" userId="871acbda-4d96-437d-a33d-e88a2e2182e8" providerId="ADAL" clId="{F08CC177-5D3D-4597-B1F4-6B47DB492943}" dt="2025-06-18T17:31:03.846" v="927" actId="700"/>
          <ac:spMkLst>
            <pc:docMk/>
            <pc:sldMk cId="835724956" sldId="346"/>
            <ac:spMk id="5" creationId="{3FCACAF5-4DBC-D3B4-74B6-44AC3A2B40D6}"/>
          </ac:spMkLst>
        </pc:spChg>
        <pc:spChg chg="add mod ord">
          <ac:chgData name="Dennis Penaranda" userId="871acbda-4d96-437d-a33d-e88a2e2182e8" providerId="ADAL" clId="{F08CC177-5D3D-4597-B1F4-6B47DB492943}" dt="2025-06-18T17:31:45.682" v="960" actId="20577"/>
          <ac:spMkLst>
            <pc:docMk/>
            <pc:sldMk cId="835724956" sldId="346"/>
            <ac:spMk id="6" creationId="{5384039C-71B1-D565-B1FB-38A278D41E21}"/>
          </ac:spMkLst>
        </pc:spChg>
        <pc:spChg chg="add del mod ord">
          <ac:chgData name="Dennis Penaranda" userId="871acbda-4d96-437d-a33d-e88a2e2182e8" providerId="ADAL" clId="{F08CC177-5D3D-4597-B1F4-6B47DB492943}" dt="2025-06-18T17:30:21.006" v="923" actId="700"/>
          <ac:spMkLst>
            <pc:docMk/>
            <pc:sldMk cId="835724956" sldId="346"/>
            <ac:spMk id="7" creationId="{67100453-9D55-A5A9-4F70-0F76F747B30C}"/>
          </ac:spMkLst>
        </pc:spChg>
        <pc:spChg chg="add del mod ord">
          <ac:chgData name="Dennis Penaranda" userId="871acbda-4d96-437d-a33d-e88a2e2182e8" providerId="ADAL" clId="{F08CC177-5D3D-4597-B1F4-6B47DB492943}" dt="2025-06-18T17:31:03.846" v="927" actId="700"/>
          <ac:spMkLst>
            <pc:docMk/>
            <pc:sldMk cId="835724956" sldId="346"/>
            <ac:spMk id="10" creationId="{B7D31B90-DE50-E1FB-9ED7-E2D110E8D546}"/>
          </ac:spMkLst>
        </pc:spChg>
        <pc:spChg chg="add del mod ord">
          <ac:chgData name="Dennis Penaranda" userId="871acbda-4d96-437d-a33d-e88a2e2182e8" providerId="ADAL" clId="{F08CC177-5D3D-4597-B1F4-6B47DB492943}" dt="2025-06-18T17:31:03.846" v="927" actId="700"/>
          <ac:spMkLst>
            <pc:docMk/>
            <pc:sldMk cId="835724956" sldId="346"/>
            <ac:spMk id="11" creationId="{FA3A33DE-C27A-CF02-BA83-069D8BDB7190}"/>
          </ac:spMkLst>
        </pc:spChg>
        <pc:spChg chg="add del mod ord">
          <ac:chgData name="Dennis Penaranda" userId="871acbda-4d96-437d-a33d-e88a2e2182e8" providerId="ADAL" clId="{F08CC177-5D3D-4597-B1F4-6B47DB492943}" dt="2025-06-18T17:31:03.846" v="927" actId="700"/>
          <ac:spMkLst>
            <pc:docMk/>
            <pc:sldMk cId="835724956" sldId="346"/>
            <ac:spMk id="12" creationId="{FA9BD0E0-1BF9-6F29-316C-2FB601D10E8D}"/>
          </ac:spMkLst>
        </pc:spChg>
        <pc:spChg chg="add del mod ord">
          <ac:chgData name="Dennis Penaranda" userId="871acbda-4d96-437d-a33d-e88a2e2182e8" providerId="ADAL" clId="{F08CC177-5D3D-4597-B1F4-6B47DB492943}" dt="2025-06-18T17:31:05.614" v="929" actId="22"/>
          <ac:spMkLst>
            <pc:docMk/>
            <pc:sldMk cId="835724956" sldId="346"/>
            <ac:spMk id="15" creationId="{A35195AD-07DA-1D74-D403-164B604C15B3}"/>
          </ac:spMkLst>
        </pc:spChg>
        <pc:spChg chg="add mod ord">
          <ac:chgData name="Dennis Penaranda" userId="871acbda-4d96-437d-a33d-e88a2e2182e8" providerId="ADAL" clId="{F08CC177-5D3D-4597-B1F4-6B47DB492943}" dt="2025-06-18T17:43:06.863" v="1529" actId="5793"/>
          <ac:spMkLst>
            <pc:docMk/>
            <pc:sldMk cId="835724956" sldId="346"/>
            <ac:spMk id="16" creationId="{B849AAD5-2F87-9E87-E944-F079427F083D}"/>
          </ac:spMkLst>
        </pc:spChg>
        <pc:spChg chg="add del mod">
          <ac:chgData name="Dennis Penaranda" userId="871acbda-4d96-437d-a33d-e88a2e2182e8" providerId="ADAL" clId="{F08CC177-5D3D-4597-B1F4-6B47DB492943}" dt="2025-06-18T17:31:53.457" v="962" actId="22"/>
          <ac:spMkLst>
            <pc:docMk/>
            <pc:sldMk cId="835724956" sldId="346"/>
            <ac:spMk id="20" creationId="{C40B129A-A126-EAF2-7A91-3E01387B4D82}"/>
          </ac:spMkLst>
        </pc:spChg>
        <pc:picChg chg="add del mod ord">
          <ac:chgData name="Dennis Penaranda" userId="871acbda-4d96-437d-a33d-e88a2e2182e8" providerId="ADAL" clId="{F08CC177-5D3D-4597-B1F4-6B47DB492943}" dt="2025-06-18T17:29:57.414" v="922" actId="22"/>
          <ac:picMkLst>
            <pc:docMk/>
            <pc:sldMk cId="835724956" sldId="346"/>
            <ac:picMk id="9" creationId="{B8E8B008-36DE-7B97-5EB6-72D102E1227E}"/>
          </ac:picMkLst>
        </pc:picChg>
        <pc:picChg chg="add del mod ord">
          <ac:chgData name="Dennis Penaranda" userId="871acbda-4d96-437d-a33d-e88a2e2182e8" providerId="ADAL" clId="{F08CC177-5D3D-4597-B1F4-6B47DB492943}" dt="2025-06-18T17:30:55.015" v="926" actId="22"/>
          <ac:picMkLst>
            <pc:docMk/>
            <pc:sldMk cId="835724956" sldId="346"/>
            <ac:picMk id="14" creationId="{50BA0221-91FF-48DB-8B67-899ECCFDB1EF}"/>
          </ac:picMkLst>
        </pc:picChg>
        <pc:picChg chg="add del mod ord">
          <ac:chgData name="Dennis Penaranda" userId="871acbda-4d96-437d-a33d-e88a2e2182e8" providerId="ADAL" clId="{F08CC177-5D3D-4597-B1F4-6B47DB492943}" dt="2025-06-18T17:31:50.967" v="961" actId="478"/>
          <ac:picMkLst>
            <pc:docMk/>
            <pc:sldMk cId="835724956" sldId="346"/>
            <ac:picMk id="18" creationId="{05DA0D40-6DCC-2DD4-2415-866A3A60061E}"/>
          </ac:picMkLst>
        </pc:picChg>
        <pc:picChg chg="add mod ord">
          <ac:chgData name="Dennis Penaranda" userId="871acbda-4d96-437d-a33d-e88a2e2182e8" providerId="ADAL" clId="{F08CC177-5D3D-4597-B1F4-6B47DB492943}" dt="2025-06-18T17:31:53.457" v="962" actId="22"/>
          <ac:picMkLst>
            <pc:docMk/>
            <pc:sldMk cId="835724956" sldId="346"/>
            <ac:picMk id="22" creationId="{E0E623E0-7FE4-7A67-483C-1BBA2A21383C}"/>
          </ac:picMkLst>
        </pc:picChg>
        <pc:picChg chg="add del">
          <ac:chgData name="Dennis Penaranda" userId="871acbda-4d96-437d-a33d-e88a2e2182e8" providerId="ADAL" clId="{F08CC177-5D3D-4597-B1F4-6B47DB492943}" dt="2025-06-18T17:32:43.637" v="1039" actId="22"/>
          <ac:picMkLst>
            <pc:docMk/>
            <pc:sldMk cId="835724956" sldId="346"/>
            <ac:picMk id="24" creationId="{CDE34780-9AB9-FA14-5C42-DAFD5E4AF8DB}"/>
          </ac:picMkLst>
        </pc:picChg>
        <pc:picChg chg="add del">
          <ac:chgData name="Dennis Penaranda" userId="871acbda-4d96-437d-a33d-e88a2e2182e8" providerId="ADAL" clId="{F08CC177-5D3D-4597-B1F4-6B47DB492943}" dt="2025-06-18T17:32:47.908" v="1044" actId="22"/>
          <ac:picMkLst>
            <pc:docMk/>
            <pc:sldMk cId="835724956" sldId="346"/>
            <ac:picMk id="26" creationId="{89F2B1E3-F5AC-9119-D64D-E0389B8B04EE}"/>
          </ac:picMkLst>
        </pc:picChg>
        <pc:picChg chg="add del">
          <ac:chgData name="Dennis Penaranda" userId="871acbda-4d96-437d-a33d-e88a2e2182e8" providerId="ADAL" clId="{F08CC177-5D3D-4597-B1F4-6B47DB492943}" dt="2025-06-18T17:32:49.931" v="1047" actId="22"/>
          <ac:picMkLst>
            <pc:docMk/>
            <pc:sldMk cId="835724956" sldId="346"/>
            <ac:picMk id="28" creationId="{FD8B7B96-E8FB-EFAA-5821-B6840DAFDF33}"/>
          </ac:picMkLst>
        </pc:picChg>
        <pc:picChg chg="add del mod">
          <ac:chgData name="Dennis Penaranda" userId="871acbda-4d96-437d-a33d-e88a2e2182e8" providerId="ADAL" clId="{F08CC177-5D3D-4597-B1F4-6B47DB492943}" dt="2025-06-18T17:33:01.853" v="1052" actId="21"/>
          <ac:picMkLst>
            <pc:docMk/>
            <pc:sldMk cId="835724956" sldId="346"/>
            <ac:picMk id="30" creationId="{27E958C0-A4BA-31E1-1CC9-5EC656D37A47}"/>
          </ac:picMkLst>
        </pc:picChg>
        <pc:picChg chg="add mod">
          <ac:chgData name="Dennis Penaranda" userId="871acbda-4d96-437d-a33d-e88a2e2182e8" providerId="ADAL" clId="{F08CC177-5D3D-4597-B1F4-6B47DB492943}" dt="2025-06-18T17:33:02.736" v="1053"/>
          <ac:picMkLst>
            <pc:docMk/>
            <pc:sldMk cId="835724956" sldId="346"/>
            <ac:picMk id="31" creationId="{27E958C0-A4BA-31E1-1CC9-5EC656D37A47}"/>
          </ac:picMkLst>
        </pc:picChg>
        <pc:picChg chg="add mod">
          <ac:chgData name="Dennis Penaranda" userId="871acbda-4d96-437d-a33d-e88a2e2182e8" providerId="ADAL" clId="{F08CC177-5D3D-4597-B1F4-6B47DB492943}" dt="2025-06-18T17:33:22.759" v="1063" actId="14100"/>
          <ac:picMkLst>
            <pc:docMk/>
            <pc:sldMk cId="835724956" sldId="346"/>
            <ac:picMk id="32" creationId="{B17E5AF4-108A-3F44-1760-70C563769113}"/>
          </ac:picMkLst>
        </pc:picChg>
      </pc:sldChg>
      <pc:sldChg chg="addSp delSp modSp add mod modClrScheme chgLayout">
        <pc:chgData name="Dennis Penaranda" userId="871acbda-4d96-437d-a33d-e88a2e2182e8" providerId="ADAL" clId="{F08CC177-5D3D-4597-B1F4-6B47DB492943}" dt="2025-06-18T17:35:02.958" v="1154" actId="22"/>
        <pc:sldMkLst>
          <pc:docMk/>
          <pc:sldMk cId="338036722" sldId="347"/>
        </pc:sldMkLst>
        <pc:spChg chg="add del mod">
          <ac:chgData name="Dennis Penaranda" userId="871acbda-4d96-437d-a33d-e88a2e2182e8" providerId="ADAL" clId="{F08CC177-5D3D-4597-B1F4-6B47DB492943}" dt="2025-06-18T17:34:37.840" v="1108" actId="478"/>
          <ac:spMkLst>
            <pc:docMk/>
            <pc:sldMk cId="338036722" sldId="347"/>
            <ac:spMk id="3" creationId="{249927D8-696C-54DA-A08D-939ECFF6E4C6}"/>
          </ac:spMkLst>
        </pc:spChg>
        <pc:spChg chg="mod ord">
          <ac:chgData name="Dennis Penaranda" userId="871acbda-4d96-437d-a33d-e88a2e2182e8" providerId="ADAL" clId="{F08CC177-5D3D-4597-B1F4-6B47DB492943}" dt="2025-06-18T17:34:49.290" v="1118" actId="700"/>
          <ac:spMkLst>
            <pc:docMk/>
            <pc:sldMk cId="338036722" sldId="347"/>
            <ac:spMk id="5" creationId="{BE0B8C54-681B-B06B-28BF-3023965F4531}"/>
          </ac:spMkLst>
        </pc:spChg>
        <pc:spChg chg="mod ord">
          <ac:chgData name="Dennis Penaranda" userId="871acbda-4d96-437d-a33d-e88a2e2182e8" providerId="ADAL" clId="{F08CC177-5D3D-4597-B1F4-6B47DB492943}" dt="2025-06-18T17:35:00.442" v="1152" actId="20577"/>
          <ac:spMkLst>
            <pc:docMk/>
            <pc:sldMk cId="338036722" sldId="347"/>
            <ac:spMk id="6" creationId="{64166983-C613-EC4E-18D5-17EB4AB00C1E}"/>
          </ac:spMkLst>
        </pc:spChg>
        <pc:spChg chg="add del mod ord">
          <ac:chgData name="Dennis Penaranda" userId="871acbda-4d96-437d-a33d-e88a2e2182e8" providerId="ADAL" clId="{F08CC177-5D3D-4597-B1F4-6B47DB492943}" dt="2025-06-18T17:34:49.290" v="1118" actId="700"/>
          <ac:spMkLst>
            <pc:docMk/>
            <pc:sldMk cId="338036722" sldId="347"/>
            <ac:spMk id="7" creationId="{A10FFB86-0459-44A0-DB58-9EF792708521}"/>
          </ac:spMkLst>
        </pc:spChg>
        <pc:spChg chg="add del mod ord">
          <ac:chgData name="Dennis Penaranda" userId="871acbda-4d96-437d-a33d-e88a2e2182e8" providerId="ADAL" clId="{F08CC177-5D3D-4597-B1F4-6B47DB492943}" dt="2025-06-18T17:35:02.958" v="1154" actId="22"/>
          <ac:spMkLst>
            <pc:docMk/>
            <pc:sldMk cId="338036722" sldId="347"/>
            <ac:spMk id="8" creationId="{C980F875-7631-1AAE-7111-795742401C1E}"/>
          </ac:spMkLst>
        </pc:spChg>
        <pc:spChg chg="del mod ord">
          <ac:chgData name="Dennis Penaranda" userId="871acbda-4d96-437d-a33d-e88a2e2182e8" providerId="ADAL" clId="{F08CC177-5D3D-4597-B1F4-6B47DB492943}" dt="2025-06-18T17:34:49.290" v="1118" actId="700"/>
          <ac:spMkLst>
            <pc:docMk/>
            <pc:sldMk cId="338036722" sldId="347"/>
            <ac:spMk id="16" creationId="{2D808815-41D7-E005-E02B-079CBD612418}"/>
          </ac:spMkLst>
        </pc:spChg>
        <pc:picChg chg="add mod ord">
          <ac:chgData name="Dennis Penaranda" userId="871acbda-4d96-437d-a33d-e88a2e2182e8" providerId="ADAL" clId="{F08CC177-5D3D-4597-B1F4-6B47DB492943}" dt="2025-06-18T17:35:02.958" v="1154" actId="22"/>
          <ac:picMkLst>
            <pc:docMk/>
            <pc:sldMk cId="338036722" sldId="347"/>
            <ac:picMk id="10" creationId="{DDA623A6-5B86-268B-ECAB-131E94A8144A}"/>
          </ac:picMkLst>
        </pc:picChg>
        <pc:picChg chg="add del mod ord">
          <ac:chgData name="Dennis Penaranda" userId="871acbda-4d96-437d-a33d-e88a2e2182e8" providerId="ADAL" clId="{F08CC177-5D3D-4597-B1F4-6B47DB492943}" dt="2025-06-18T17:34:44.031" v="1117" actId="478"/>
          <ac:picMkLst>
            <pc:docMk/>
            <pc:sldMk cId="338036722" sldId="347"/>
            <ac:picMk id="22" creationId="{59AFCFC1-2C64-3E72-72D7-CE8CDA27632C}"/>
          </ac:picMkLst>
        </pc:picChg>
        <pc:picChg chg="add del">
          <ac:chgData name="Dennis Penaranda" userId="871acbda-4d96-437d-a33d-e88a2e2182e8" providerId="ADAL" clId="{F08CC177-5D3D-4597-B1F4-6B47DB492943}" dt="2025-06-18T17:34:42.081" v="1115" actId="478"/>
          <ac:picMkLst>
            <pc:docMk/>
            <pc:sldMk cId="338036722" sldId="347"/>
            <ac:picMk id="32" creationId="{6B0D1E97-435C-624B-E42D-BC1D52BEACED}"/>
          </ac:picMkLst>
        </pc:picChg>
      </pc:sldChg>
      <pc:sldChg chg="addSp delSp modSp add mod modClrScheme chgLayout">
        <pc:chgData name="Dennis Penaranda" userId="871acbda-4d96-437d-a33d-e88a2e2182e8" providerId="ADAL" clId="{F08CC177-5D3D-4597-B1F4-6B47DB492943}" dt="2025-06-18T17:43:52.761" v="1537"/>
        <pc:sldMkLst>
          <pc:docMk/>
          <pc:sldMk cId="255762720" sldId="348"/>
        </pc:sldMkLst>
        <pc:spChg chg="add del mod ord">
          <ac:chgData name="Dennis Penaranda" userId="871acbda-4d96-437d-a33d-e88a2e2182e8" providerId="ADAL" clId="{F08CC177-5D3D-4597-B1F4-6B47DB492943}" dt="2025-06-18T17:35:29.220" v="1157" actId="700"/>
          <ac:spMkLst>
            <pc:docMk/>
            <pc:sldMk cId="255762720" sldId="348"/>
            <ac:spMk id="3" creationId="{EF9E005D-3FC4-83B1-E8ED-4CA80851E1C7}"/>
          </ac:spMkLst>
        </pc:spChg>
        <pc:spChg chg="add del mod ord">
          <ac:chgData name="Dennis Penaranda" userId="871acbda-4d96-437d-a33d-e88a2e2182e8" providerId="ADAL" clId="{F08CC177-5D3D-4597-B1F4-6B47DB492943}" dt="2025-06-18T17:36:36.928" v="1209" actId="22"/>
          <ac:spMkLst>
            <pc:docMk/>
            <pc:sldMk cId="255762720" sldId="348"/>
            <ac:spMk id="4" creationId="{932A8DB9-D21A-8D52-8136-A686E9A977F2}"/>
          </ac:spMkLst>
        </pc:spChg>
        <pc:spChg chg="mod ord">
          <ac:chgData name="Dennis Penaranda" userId="871acbda-4d96-437d-a33d-e88a2e2182e8" providerId="ADAL" clId="{F08CC177-5D3D-4597-B1F4-6B47DB492943}" dt="2025-06-18T17:35:29.220" v="1157" actId="700"/>
          <ac:spMkLst>
            <pc:docMk/>
            <pc:sldMk cId="255762720" sldId="348"/>
            <ac:spMk id="5" creationId="{622583B5-BC38-17A5-9915-D91095034D90}"/>
          </ac:spMkLst>
        </pc:spChg>
        <pc:spChg chg="mod ord">
          <ac:chgData name="Dennis Penaranda" userId="871acbda-4d96-437d-a33d-e88a2e2182e8" providerId="ADAL" clId="{F08CC177-5D3D-4597-B1F4-6B47DB492943}" dt="2025-06-18T17:35:52.477" v="1208" actId="20577"/>
          <ac:spMkLst>
            <pc:docMk/>
            <pc:sldMk cId="255762720" sldId="348"/>
            <ac:spMk id="6" creationId="{EF292C52-1572-7910-190C-B0CF0D906513}"/>
          </ac:spMkLst>
        </pc:spChg>
        <pc:spChg chg="add del mod ord">
          <ac:chgData name="Dennis Penaranda" userId="871acbda-4d96-437d-a33d-e88a2e2182e8" providerId="ADAL" clId="{F08CC177-5D3D-4597-B1F4-6B47DB492943}" dt="2025-06-18T17:36:50.633" v="1210" actId="22"/>
          <ac:spMkLst>
            <pc:docMk/>
            <pc:sldMk cId="255762720" sldId="348"/>
            <ac:spMk id="7" creationId="{AA37EBCE-56AD-2027-9704-304149115F15}"/>
          </ac:spMkLst>
        </pc:spChg>
        <pc:spChg chg="add del mod">
          <ac:chgData name="Dennis Penaranda" userId="871acbda-4d96-437d-a33d-e88a2e2182e8" providerId="ADAL" clId="{F08CC177-5D3D-4597-B1F4-6B47DB492943}" dt="2025-06-18T17:43:52.761" v="1537"/>
          <ac:spMkLst>
            <pc:docMk/>
            <pc:sldMk cId="255762720" sldId="348"/>
            <ac:spMk id="14" creationId="{B5E64BFE-42FD-215F-7AF0-C706F3C95C9F}"/>
          </ac:spMkLst>
        </pc:spChg>
        <pc:picChg chg="add mod ord">
          <ac:chgData name="Dennis Penaranda" userId="871acbda-4d96-437d-a33d-e88a2e2182e8" providerId="ADAL" clId="{F08CC177-5D3D-4597-B1F4-6B47DB492943}" dt="2025-06-18T17:36:36.928" v="1209" actId="22"/>
          <ac:picMkLst>
            <pc:docMk/>
            <pc:sldMk cId="255762720" sldId="348"/>
            <ac:picMk id="9" creationId="{568617F3-1DE2-01EF-A373-32E0AFC7D7DE}"/>
          </ac:picMkLst>
        </pc:picChg>
        <pc:picChg chg="del">
          <ac:chgData name="Dennis Penaranda" userId="871acbda-4d96-437d-a33d-e88a2e2182e8" providerId="ADAL" clId="{F08CC177-5D3D-4597-B1F4-6B47DB492943}" dt="2025-06-18T17:35:25.362" v="1156" actId="478"/>
          <ac:picMkLst>
            <pc:docMk/>
            <pc:sldMk cId="255762720" sldId="348"/>
            <ac:picMk id="10" creationId="{252190FF-A487-9187-E785-E549A8FE0552}"/>
          </ac:picMkLst>
        </pc:picChg>
        <pc:picChg chg="add del mod ord">
          <ac:chgData name="Dennis Penaranda" userId="871acbda-4d96-437d-a33d-e88a2e2182e8" providerId="ADAL" clId="{F08CC177-5D3D-4597-B1F4-6B47DB492943}" dt="2025-06-18T17:43:36.467" v="1530" actId="478"/>
          <ac:picMkLst>
            <pc:docMk/>
            <pc:sldMk cId="255762720" sldId="348"/>
            <ac:picMk id="12" creationId="{111BDFB6-86AC-08B2-2658-6F143C79E228}"/>
          </ac:picMkLst>
        </pc:picChg>
        <pc:picChg chg="add del mod">
          <ac:chgData name="Dennis Penaranda" userId="871acbda-4d96-437d-a33d-e88a2e2182e8" providerId="ADAL" clId="{F08CC177-5D3D-4597-B1F4-6B47DB492943}" dt="2025-06-18T17:43:51.588" v="1536" actId="21"/>
          <ac:picMkLst>
            <pc:docMk/>
            <pc:sldMk cId="255762720" sldId="348"/>
            <ac:picMk id="16" creationId="{EDBFE5C1-8A46-E859-EBF9-A1EF01FD080C}"/>
          </ac:picMkLst>
        </pc:picChg>
        <pc:picChg chg="add mod">
          <ac:chgData name="Dennis Penaranda" userId="871acbda-4d96-437d-a33d-e88a2e2182e8" providerId="ADAL" clId="{F08CC177-5D3D-4597-B1F4-6B47DB492943}" dt="2025-06-18T17:43:52.761" v="1537"/>
          <ac:picMkLst>
            <pc:docMk/>
            <pc:sldMk cId="255762720" sldId="348"/>
            <ac:picMk id="17" creationId="{EDBFE5C1-8A46-E859-EBF9-A1EF01FD080C}"/>
          </ac:picMkLst>
        </pc:picChg>
      </pc:sldChg>
      <pc:sldChg chg="addSp delSp modSp add mod ord">
        <pc:chgData name="Dennis Penaranda" userId="871acbda-4d96-437d-a33d-e88a2e2182e8" providerId="ADAL" clId="{F08CC177-5D3D-4597-B1F4-6B47DB492943}" dt="2025-06-18T17:38:57.803" v="1354" actId="1076"/>
        <pc:sldMkLst>
          <pc:docMk/>
          <pc:sldMk cId="1500014509" sldId="349"/>
        </pc:sldMkLst>
        <pc:spChg chg="add mod">
          <ac:chgData name="Dennis Penaranda" userId="871acbda-4d96-437d-a33d-e88a2e2182e8" providerId="ADAL" clId="{F08CC177-5D3D-4597-B1F4-6B47DB492943}" dt="2025-06-18T17:38:39.320" v="1349" actId="20577"/>
          <ac:spMkLst>
            <pc:docMk/>
            <pc:sldMk cId="1500014509" sldId="349"/>
            <ac:spMk id="3" creationId="{6275209C-ECEE-9C11-91EB-7087E3A8C46C}"/>
          </ac:spMkLst>
        </pc:spChg>
        <pc:spChg chg="mod">
          <ac:chgData name="Dennis Penaranda" userId="871acbda-4d96-437d-a33d-e88a2e2182e8" providerId="ADAL" clId="{F08CC177-5D3D-4597-B1F4-6B47DB492943}" dt="2025-06-18T17:37:28.450" v="1250" actId="20577"/>
          <ac:spMkLst>
            <pc:docMk/>
            <pc:sldMk cId="1500014509" sldId="349"/>
            <ac:spMk id="6" creationId="{7436350B-30FE-4550-A270-0F36F22A5AE6}"/>
          </ac:spMkLst>
        </pc:spChg>
        <pc:picChg chg="add del">
          <ac:chgData name="Dennis Penaranda" userId="871acbda-4d96-437d-a33d-e88a2e2182e8" providerId="ADAL" clId="{F08CC177-5D3D-4597-B1F4-6B47DB492943}" dt="2025-06-18T17:38:09.407" v="1330" actId="22"/>
          <ac:picMkLst>
            <pc:docMk/>
            <pc:sldMk cId="1500014509" sldId="349"/>
            <ac:picMk id="7" creationId="{61A9E756-A96E-7D21-2C1C-06C6D782DF02}"/>
          </ac:picMkLst>
        </pc:picChg>
        <pc:picChg chg="add del">
          <ac:chgData name="Dennis Penaranda" userId="871acbda-4d96-437d-a33d-e88a2e2182e8" providerId="ADAL" clId="{F08CC177-5D3D-4597-B1F4-6B47DB492943}" dt="2025-06-18T17:38:12.590" v="1332" actId="22"/>
          <ac:picMkLst>
            <pc:docMk/>
            <pc:sldMk cId="1500014509" sldId="349"/>
            <ac:picMk id="9" creationId="{A1EEC187-B5FD-CC3D-3188-92F37DE607AB}"/>
          </ac:picMkLst>
        </pc:picChg>
        <pc:picChg chg="del">
          <ac:chgData name="Dennis Penaranda" userId="871acbda-4d96-437d-a33d-e88a2e2182e8" providerId="ADAL" clId="{F08CC177-5D3D-4597-B1F4-6B47DB492943}" dt="2025-06-18T17:37:32.548" v="1251" actId="478"/>
          <ac:picMkLst>
            <pc:docMk/>
            <pc:sldMk cId="1500014509" sldId="349"/>
            <ac:picMk id="10" creationId="{0E56D3E0-C03F-8240-75CD-F575D16C36C6}"/>
          </ac:picMkLst>
        </pc:picChg>
        <pc:picChg chg="add del">
          <ac:chgData name="Dennis Penaranda" userId="871acbda-4d96-437d-a33d-e88a2e2182e8" providerId="ADAL" clId="{F08CC177-5D3D-4597-B1F4-6B47DB492943}" dt="2025-06-18T17:38:16.790" v="1335" actId="22"/>
          <ac:picMkLst>
            <pc:docMk/>
            <pc:sldMk cId="1500014509" sldId="349"/>
            <ac:picMk id="12" creationId="{54F1016D-75D3-DE1F-CC2C-0C795E75AD3C}"/>
          </ac:picMkLst>
        </pc:picChg>
        <pc:picChg chg="add del">
          <ac:chgData name="Dennis Penaranda" userId="871acbda-4d96-437d-a33d-e88a2e2182e8" providerId="ADAL" clId="{F08CC177-5D3D-4597-B1F4-6B47DB492943}" dt="2025-06-18T17:38:22.507" v="1337" actId="21"/>
          <ac:picMkLst>
            <pc:docMk/>
            <pc:sldMk cId="1500014509" sldId="349"/>
            <ac:picMk id="14" creationId="{40C39485-9302-2D83-5078-77FCC7F0EE21}"/>
          </ac:picMkLst>
        </pc:picChg>
        <pc:picChg chg="add mod">
          <ac:chgData name="Dennis Penaranda" userId="871acbda-4d96-437d-a33d-e88a2e2182e8" providerId="ADAL" clId="{F08CC177-5D3D-4597-B1F4-6B47DB492943}" dt="2025-06-18T17:38:27.459" v="1344"/>
          <ac:picMkLst>
            <pc:docMk/>
            <pc:sldMk cId="1500014509" sldId="349"/>
            <ac:picMk id="15" creationId="{40C39485-9302-2D83-5078-77FCC7F0EE21}"/>
          </ac:picMkLst>
        </pc:picChg>
        <pc:picChg chg="add mod">
          <ac:chgData name="Dennis Penaranda" userId="871acbda-4d96-437d-a33d-e88a2e2182e8" providerId="ADAL" clId="{F08CC177-5D3D-4597-B1F4-6B47DB492943}" dt="2025-06-18T17:38:33.635" v="1345"/>
          <ac:picMkLst>
            <pc:docMk/>
            <pc:sldMk cId="1500014509" sldId="349"/>
            <ac:picMk id="16" creationId="{04D29CFA-DB74-E43F-8A56-2347EE3DF234}"/>
          </ac:picMkLst>
        </pc:picChg>
        <pc:picChg chg="add mod">
          <ac:chgData name="Dennis Penaranda" userId="871acbda-4d96-437d-a33d-e88a2e2182e8" providerId="ADAL" clId="{F08CC177-5D3D-4597-B1F4-6B47DB492943}" dt="2025-06-18T17:38:57.803" v="1354" actId="1076"/>
          <ac:picMkLst>
            <pc:docMk/>
            <pc:sldMk cId="1500014509" sldId="349"/>
            <ac:picMk id="17" creationId="{C6AFB65C-6BD0-17D1-92CA-8D8A33208872}"/>
          </ac:picMkLst>
        </pc:picChg>
      </pc:sldChg>
      <pc:sldChg chg="addSp delSp modSp add mod modClrScheme chgLayout">
        <pc:chgData name="Dennis Penaranda" userId="871acbda-4d96-437d-a33d-e88a2e2182e8" providerId="ADAL" clId="{F08CC177-5D3D-4597-B1F4-6B47DB492943}" dt="2025-06-18T17:44:26.661" v="1584" actId="20577"/>
        <pc:sldMkLst>
          <pc:docMk/>
          <pc:sldMk cId="3879160979" sldId="350"/>
        </pc:sldMkLst>
        <pc:spChg chg="add mod ord">
          <ac:chgData name="Dennis Penaranda" userId="871acbda-4d96-437d-a33d-e88a2e2182e8" providerId="ADAL" clId="{F08CC177-5D3D-4597-B1F4-6B47DB492943}" dt="2025-06-18T17:41:14.873" v="1436" actId="20577"/>
          <ac:spMkLst>
            <pc:docMk/>
            <pc:sldMk cId="3879160979" sldId="350"/>
            <ac:spMk id="2" creationId="{97B52723-8B86-23B4-7A53-A00F843AE872}"/>
          </ac:spMkLst>
        </pc:spChg>
        <pc:spChg chg="del mod ord">
          <ac:chgData name="Dennis Penaranda" userId="871acbda-4d96-437d-a33d-e88a2e2182e8" providerId="ADAL" clId="{F08CC177-5D3D-4597-B1F4-6B47DB492943}" dt="2025-06-18T17:40:54.532" v="1358" actId="700"/>
          <ac:spMkLst>
            <pc:docMk/>
            <pc:sldMk cId="3879160979" sldId="350"/>
            <ac:spMk id="3" creationId="{0A4C61AA-64FA-842D-4BA1-E23F4AF93724}"/>
          </ac:spMkLst>
        </pc:spChg>
        <pc:spChg chg="add mod ord">
          <ac:chgData name="Dennis Penaranda" userId="871acbda-4d96-437d-a33d-e88a2e2182e8" providerId="ADAL" clId="{F08CC177-5D3D-4597-B1F4-6B47DB492943}" dt="2025-06-18T17:44:26.661" v="1584" actId="20577"/>
          <ac:spMkLst>
            <pc:docMk/>
            <pc:sldMk cId="3879160979" sldId="350"/>
            <ac:spMk id="4" creationId="{2CA8CE86-6BC9-6200-D144-907960D67630}"/>
          </ac:spMkLst>
        </pc:spChg>
        <pc:spChg chg="mod ord">
          <ac:chgData name="Dennis Penaranda" userId="871acbda-4d96-437d-a33d-e88a2e2182e8" providerId="ADAL" clId="{F08CC177-5D3D-4597-B1F4-6B47DB492943}" dt="2025-06-18T17:40:54.532" v="1358" actId="700"/>
          <ac:spMkLst>
            <pc:docMk/>
            <pc:sldMk cId="3879160979" sldId="350"/>
            <ac:spMk id="5" creationId="{BE750423-64E6-7698-E275-B1E134F87FEE}"/>
          </ac:spMkLst>
        </pc:spChg>
        <pc:spChg chg="mod ord">
          <ac:chgData name="Dennis Penaranda" userId="871acbda-4d96-437d-a33d-e88a2e2182e8" providerId="ADAL" clId="{F08CC177-5D3D-4597-B1F4-6B47DB492943}" dt="2025-06-18T17:41:01.830" v="1387" actId="20577"/>
          <ac:spMkLst>
            <pc:docMk/>
            <pc:sldMk cId="3879160979" sldId="350"/>
            <ac:spMk id="6" creationId="{CD0ACFD1-2FE3-5AA8-7EE4-4A46CB47168D}"/>
          </ac:spMkLst>
        </pc:spChg>
        <pc:picChg chg="add mod">
          <ac:chgData name="Dennis Penaranda" userId="871acbda-4d96-437d-a33d-e88a2e2182e8" providerId="ADAL" clId="{F08CC177-5D3D-4597-B1F4-6B47DB492943}" dt="2025-06-18T17:41:42.007" v="1441" actId="1076"/>
          <ac:picMkLst>
            <pc:docMk/>
            <pc:sldMk cId="3879160979" sldId="350"/>
            <ac:picMk id="8" creationId="{DF2472E7-566E-663C-C3B3-4439917168CC}"/>
          </ac:picMkLst>
        </pc:picChg>
        <pc:picChg chg="add mod">
          <ac:chgData name="Dennis Penaranda" userId="871acbda-4d96-437d-a33d-e88a2e2182e8" providerId="ADAL" clId="{F08CC177-5D3D-4597-B1F4-6B47DB492943}" dt="2025-06-18T17:42:39.573" v="1528" actId="1076"/>
          <ac:picMkLst>
            <pc:docMk/>
            <pc:sldMk cId="3879160979" sldId="350"/>
            <ac:picMk id="10" creationId="{EB0B1D30-8D3E-3A3E-3E25-879716AA775D}"/>
          </ac:picMkLst>
        </pc:picChg>
        <pc:picChg chg="del">
          <ac:chgData name="Dennis Penaranda" userId="871acbda-4d96-437d-a33d-e88a2e2182e8" providerId="ADAL" clId="{F08CC177-5D3D-4597-B1F4-6B47DB492943}" dt="2025-06-18T17:40:47.589" v="1356" actId="478"/>
          <ac:picMkLst>
            <pc:docMk/>
            <pc:sldMk cId="3879160979" sldId="350"/>
            <ac:picMk id="17" creationId="{7999043D-D99B-5FAF-F887-0CCF3BF9F6D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F8BC45-555D-59D5-93C3-2876B45025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70109-CDD9-B723-26A3-69EE3AA806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DADCB-B6C5-404A-9285-5E6F00EA65F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46BF2C-3538-C59E-789D-123D217FEA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5BE1CA-EC66-8299-230D-33A61D283C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267B7-1B81-8543-BB0A-473E04E45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0155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5B9AA-E5B4-5E4F-A620-E65D3603C051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6EA72-B4B2-C34D-903C-4C064D4C9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3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6EA72-B4B2-C34D-903C-4C064D4C96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5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A39A0-1F16-F504-C657-3E4627475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3B4158-9768-927F-83CF-7044B039F5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990ED6-11FA-53B9-376D-52DB0292A7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A010F-7EBB-1AB7-CF63-844C1DC002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6EA72-B4B2-C34D-903C-4C064D4C96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01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1A04C-979F-3002-1F5C-864071A3F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D64F35-623D-3BCF-D643-D16768762B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77022B-EDDE-EEAE-1C9A-274517E27B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A983-C828-49FF-002D-1377DDE5C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6EA72-B4B2-C34D-903C-4C064D4C96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02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D44A0-9F12-6B48-597C-59ECA77C0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4795E6-51E1-08D3-CF8A-1B9992F652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9560EF-7C63-6819-C5C4-0C77806893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8E56B-FD11-A6A6-0C9E-8B7161FF78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6EA72-B4B2-C34D-903C-4C064D4C96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58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EBDDB-DE6C-4A15-796D-48A431EB4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BD4696-0F24-C817-53B5-8680B33223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BFC298-7F68-C3FD-CCB4-1AB587D67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9EF77-8DD1-34BF-C280-7344B76F00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6EA72-B4B2-C34D-903C-4C064D4C96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D6BFAE-4017-E2C5-D021-8DA7E53C11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31CBAC3-94C1-E832-8E75-536DCDDDD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3285" y="2657278"/>
            <a:ext cx="7819371" cy="15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9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/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8">
            <a:extLst>
              <a:ext uri="{FF2B5EF4-FFF2-40B4-BE49-F238E27FC236}">
                <a16:creationId xmlns:a16="http://schemas.microsoft.com/office/drawing/2014/main" id="{DF09911F-6142-00DA-5460-526E5417B003}"/>
              </a:ext>
            </a:extLst>
          </p:cNvPr>
          <p:cNvSpPr/>
          <p:nvPr userDrawn="1"/>
        </p:nvSpPr>
        <p:spPr>
          <a:xfrm>
            <a:off x="11210375" y="5861357"/>
            <a:ext cx="615642" cy="615642"/>
          </a:xfrm>
          <a:custGeom>
            <a:avLst/>
            <a:gdLst>
              <a:gd name="connsiteX0" fmla="*/ 0 w 5702300"/>
              <a:gd name="connsiteY0" fmla="*/ 2851150 h 5702300"/>
              <a:gd name="connsiteX1" fmla="*/ 2851150 w 5702300"/>
              <a:gd name="connsiteY1" fmla="*/ 0 h 5702300"/>
              <a:gd name="connsiteX2" fmla="*/ 5702300 w 5702300"/>
              <a:gd name="connsiteY2" fmla="*/ 2851150 h 5702300"/>
              <a:gd name="connsiteX3" fmla="*/ 2851150 w 5702300"/>
              <a:gd name="connsiteY3" fmla="*/ 5702300 h 5702300"/>
              <a:gd name="connsiteX4" fmla="*/ 0 w 5702300"/>
              <a:gd name="connsiteY4" fmla="*/ 2851150 h 5702300"/>
              <a:gd name="connsiteX0" fmla="*/ 5702300 w 5793740"/>
              <a:gd name="connsiteY0" fmla="*/ 2851150 h 5702300"/>
              <a:gd name="connsiteX1" fmla="*/ 2851150 w 5793740"/>
              <a:gd name="connsiteY1" fmla="*/ 5702300 h 5702300"/>
              <a:gd name="connsiteX2" fmla="*/ 0 w 5793740"/>
              <a:gd name="connsiteY2" fmla="*/ 2851150 h 5702300"/>
              <a:gd name="connsiteX3" fmla="*/ 2851150 w 5793740"/>
              <a:gd name="connsiteY3" fmla="*/ 0 h 5702300"/>
              <a:gd name="connsiteX4" fmla="*/ 5793740 w 5793740"/>
              <a:gd name="connsiteY4" fmla="*/ 2942590 h 5702300"/>
              <a:gd name="connsiteX0" fmla="*/ 5702300 w 5702300"/>
              <a:gd name="connsiteY0" fmla="*/ 2851150 h 5702300"/>
              <a:gd name="connsiteX1" fmla="*/ 2851150 w 5702300"/>
              <a:gd name="connsiteY1" fmla="*/ 5702300 h 5702300"/>
              <a:gd name="connsiteX2" fmla="*/ 0 w 5702300"/>
              <a:gd name="connsiteY2" fmla="*/ 2851150 h 5702300"/>
              <a:gd name="connsiteX3" fmla="*/ 2851150 w 5702300"/>
              <a:gd name="connsiteY3" fmla="*/ 0 h 5702300"/>
              <a:gd name="connsiteX0" fmla="*/ 2851150 w 2851150"/>
              <a:gd name="connsiteY0" fmla="*/ 5702300 h 5702300"/>
              <a:gd name="connsiteX1" fmla="*/ 0 w 2851150"/>
              <a:gd name="connsiteY1" fmla="*/ 2851150 h 5702300"/>
              <a:gd name="connsiteX2" fmla="*/ 2851150 w 2851150"/>
              <a:gd name="connsiteY2" fmla="*/ 0 h 5702300"/>
              <a:gd name="connsiteX0" fmla="*/ 0 w 2851150"/>
              <a:gd name="connsiteY0" fmla="*/ 2851150 h 2851150"/>
              <a:gd name="connsiteX1" fmla="*/ 2851150 w 2851150"/>
              <a:gd name="connsiteY1" fmla="*/ 0 h 285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1150" h="2851150">
                <a:moveTo>
                  <a:pt x="0" y="2851150"/>
                </a:moveTo>
                <a:cubicBezTo>
                  <a:pt x="0" y="1276503"/>
                  <a:pt x="1276503" y="0"/>
                  <a:pt x="2851150" y="0"/>
                </a:cubicBezTo>
              </a:path>
            </a:pathLst>
          </a:custGeom>
          <a:noFill/>
          <a:ln w="508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58969-680F-243A-F17E-F3E56AA8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133A3-26FD-11DD-537D-5B50A8EEC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0396" y="3059399"/>
            <a:ext cx="4836208" cy="2948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2D0A4-7255-DC66-141B-1BA12095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5FACC6-2E98-762C-A5E6-8F1F459B88B7}"/>
              </a:ext>
            </a:extLst>
          </p:cNvPr>
          <p:cNvCxnSpPr/>
          <p:nvPr userDrawn="1"/>
        </p:nvCxnSpPr>
        <p:spPr>
          <a:xfrm>
            <a:off x="0" y="1427146"/>
            <a:ext cx="12192000" cy="0"/>
          </a:xfrm>
          <a:prstGeom prst="line">
            <a:avLst/>
          </a:prstGeom>
          <a:ln w="12700">
            <a:solidFill>
              <a:srgbClr val="E4E4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BC89D2-F5F6-4FC7-2988-CE17E3821E2C}"/>
              </a:ext>
            </a:extLst>
          </p:cNvPr>
          <p:cNvCxnSpPr/>
          <p:nvPr userDrawn="1"/>
        </p:nvCxnSpPr>
        <p:spPr>
          <a:xfrm>
            <a:off x="0" y="6477711"/>
            <a:ext cx="12192000" cy="0"/>
          </a:xfrm>
          <a:prstGeom prst="line">
            <a:avLst/>
          </a:prstGeom>
          <a:ln w="12700">
            <a:solidFill>
              <a:srgbClr val="E4E4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E42A36-A186-ECA6-141F-DAC220550294}"/>
              </a:ext>
            </a:extLst>
          </p:cNvPr>
          <p:cNvCxnSpPr>
            <a:cxnSpLocks/>
          </p:cNvCxnSpPr>
          <p:nvPr userDrawn="1"/>
        </p:nvCxnSpPr>
        <p:spPr>
          <a:xfrm flipV="1">
            <a:off x="372454" y="1427146"/>
            <a:ext cx="0" cy="5049853"/>
          </a:xfrm>
          <a:prstGeom prst="line">
            <a:avLst/>
          </a:prstGeom>
          <a:ln w="12700">
            <a:solidFill>
              <a:srgbClr val="E4E4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B87FE-AC47-2CB1-29A1-703472A3AD5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1427146"/>
            <a:ext cx="0" cy="5049853"/>
          </a:xfrm>
          <a:prstGeom prst="line">
            <a:avLst/>
          </a:prstGeom>
          <a:ln w="12700">
            <a:solidFill>
              <a:srgbClr val="E4E4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0CB240-25D7-31B3-F30F-D897AB1B1E7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821683" y="1427146"/>
            <a:ext cx="0" cy="5049853"/>
          </a:xfrm>
          <a:prstGeom prst="line">
            <a:avLst/>
          </a:prstGeom>
          <a:ln w="12700">
            <a:solidFill>
              <a:srgbClr val="E4E4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ACC726-D2BD-4776-BB92-C763F3ECEBA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527117" y="3059399"/>
            <a:ext cx="4836208" cy="2948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699657-92FC-4C36-B2DD-78CA86CF3C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5397" y="1754415"/>
            <a:ext cx="4835525" cy="106997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6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2D16F635-5017-F66F-13EB-1AF9A4814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3095" y="1754415"/>
            <a:ext cx="4835525" cy="106997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6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06504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7">
            <a:extLst>
              <a:ext uri="{FF2B5EF4-FFF2-40B4-BE49-F238E27FC236}">
                <a16:creationId xmlns:a16="http://schemas.microsoft.com/office/drawing/2014/main" id="{03E26AB2-6C31-4DBB-8A20-731754E6F634}"/>
              </a:ext>
            </a:extLst>
          </p:cNvPr>
          <p:cNvSpPr/>
          <p:nvPr userDrawn="1"/>
        </p:nvSpPr>
        <p:spPr>
          <a:xfrm rot="10800000">
            <a:off x="10558690" y="5224719"/>
            <a:ext cx="1633309" cy="1633279"/>
          </a:xfrm>
          <a:custGeom>
            <a:avLst/>
            <a:gdLst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0 w 1809932"/>
              <a:gd name="connsiteY3" fmla="*/ 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91440 w 1809932"/>
              <a:gd name="connsiteY3" fmla="*/ 9144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0" fmla="*/ 0 w 1809932"/>
              <a:gd name="connsiteY0" fmla="*/ 1809899 h 1809899"/>
              <a:gd name="connsiteX1" fmla="*/ 1809932 w 1809932"/>
              <a:gd name="connsiteY1" fmla="*/ 0 h 180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9932" h="1809899">
                <a:moveTo>
                  <a:pt x="0" y="1809899"/>
                </a:moveTo>
                <a:cubicBezTo>
                  <a:pt x="999615" y="1809899"/>
                  <a:pt x="1809932" y="999596"/>
                  <a:pt x="1809932" y="0"/>
                </a:cubicBezTo>
              </a:path>
            </a:pathLst>
          </a:custGeom>
          <a:noFill/>
          <a:ln w="104905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58969-680F-243A-F17E-F3E56AA8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133A3-26FD-11DD-537D-5B50A8EEC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444238"/>
            <a:ext cx="3387695" cy="5048637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A4A484-1E74-D62B-13A9-5C95D52AF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31850" y="1444238"/>
            <a:ext cx="3379150" cy="5048637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2D0A4-7255-DC66-141B-1BA12095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BC36BBD-F12D-FC5F-2F8B-E14085F5568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15326" y="1444238"/>
            <a:ext cx="3379150" cy="5048637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77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/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7">
            <a:extLst>
              <a:ext uri="{FF2B5EF4-FFF2-40B4-BE49-F238E27FC236}">
                <a16:creationId xmlns:a16="http://schemas.microsoft.com/office/drawing/2014/main" id="{3F7C1121-6BAE-CA4F-CB8E-BE494517093C}"/>
              </a:ext>
            </a:extLst>
          </p:cNvPr>
          <p:cNvSpPr/>
          <p:nvPr userDrawn="1"/>
        </p:nvSpPr>
        <p:spPr>
          <a:xfrm rot="10800000">
            <a:off x="10558690" y="5224719"/>
            <a:ext cx="1633309" cy="1633279"/>
          </a:xfrm>
          <a:custGeom>
            <a:avLst/>
            <a:gdLst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0 w 1809932"/>
              <a:gd name="connsiteY3" fmla="*/ 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91440 w 1809932"/>
              <a:gd name="connsiteY3" fmla="*/ 9144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0" fmla="*/ 0 w 1809932"/>
              <a:gd name="connsiteY0" fmla="*/ 1809899 h 1809899"/>
              <a:gd name="connsiteX1" fmla="*/ 1809932 w 1809932"/>
              <a:gd name="connsiteY1" fmla="*/ 0 h 180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9932" h="1809899">
                <a:moveTo>
                  <a:pt x="0" y="1809899"/>
                </a:moveTo>
                <a:cubicBezTo>
                  <a:pt x="999615" y="1809899"/>
                  <a:pt x="1809932" y="999596"/>
                  <a:pt x="1809932" y="0"/>
                </a:cubicBezTo>
              </a:path>
            </a:pathLst>
          </a:custGeom>
          <a:noFill/>
          <a:ln w="104905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58969-680F-243A-F17E-F3E56AA8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133A3-26FD-11DD-537D-5B50A8EEC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855862"/>
            <a:ext cx="3387695" cy="4637013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A4A484-1E74-D62B-13A9-5C95D52AF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31850" y="1855862"/>
            <a:ext cx="3379150" cy="4637013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2D0A4-7255-DC66-141B-1BA12095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BC36BBD-F12D-FC5F-2F8B-E14085F5568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15326" y="1855862"/>
            <a:ext cx="3379150" cy="4637013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104F49C8-F654-3D0A-96AD-DFBE42775E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0999" y="1034216"/>
            <a:ext cx="11429999" cy="2492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170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58969-680F-243A-F17E-F3E56AA8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133A3-26FD-11DD-537D-5B50A8EEC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444238"/>
            <a:ext cx="3387695" cy="5048637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2D0A4-7255-DC66-141B-1BA12095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9C7496-F6D9-8D55-EBF4-92BEA9B85888}"/>
              </a:ext>
            </a:extLst>
          </p:cNvPr>
          <p:cNvCxnSpPr>
            <a:cxnSpLocks/>
          </p:cNvCxnSpPr>
          <p:nvPr userDrawn="1"/>
        </p:nvCxnSpPr>
        <p:spPr>
          <a:xfrm flipV="1">
            <a:off x="4326093" y="1444238"/>
            <a:ext cx="0" cy="5048637"/>
          </a:xfrm>
          <a:prstGeom prst="line">
            <a:avLst/>
          </a:prstGeom>
          <a:ln w="12700">
            <a:solidFill>
              <a:srgbClr val="E4E4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210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Slide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58969-680F-243A-F17E-F3E56AA8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2D0A4-7255-DC66-141B-1BA12095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00F21A-3121-A3BB-F2DA-B25ADC6AB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855862"/>
            <a:ext cx="3387695" cy="4637013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4D9B924-966A-6C41-4E6C-DF4A988664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0999" y="1034216"/>
            <a:ext cx="11429999" cy="2492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536691-CBA0-05E1-4FBB-05F8B143A900}"/>
              </a:ext>
            </a:extLst>
          </p:cNvPr>
          <p:cNvCxnSpPr>
            <a:cxnSpLocks/>
          </p:cNvCxnSpPr>
          <p:nvPr userDrawn="1"/>
        </p:nvCxnSpPr>
        <p:spPr>
          <a:xfrm flipV="1">
            <a:off x="4326093" y="1855862"/>
            <a:ext cx="0" cy="4637013"/>
          </a:xfrm>
          <a:prstGeom prst="line">
            <a:avLst/>
          </a:prstGeom>
          <a:ln w="12700">
            <a:solidFill>
              <a:srgbClr val="E4E4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921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/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8">
            <a:extLst>
              <a:ext uri="{FF2B5EF4-FFF2-40B4-BE49-F238E27FC236}">
                <a16:creationId xmlns:a16="http://schemas.microsoft.com/office/drawing/2014/main" id="{22667442-5F09-2FDD-D2D4-279A396FC619}"/>
              </a:ext>
            </a:extLst>
          </p:cNvPr>
          <p:cNvSpPr/>
          <p:nvPr userDrawn="1"/>
        </p:nvSpPr>
        <p:spPr>
          <a:xfrm>
            <a:off x="11210375" y="5861357"/>
            <a:ext cx="615642" cy="615642"/>
          </a:xfrm>
          <a:custGeom>
            <a:avLst/>
            <a:gdLst>
              <a:gd name="connsiteX0" fmla="*/ 0 w 5702300"/>
              <a:gd name="connsiteY0" fmla="*/ 2851150 h 5702300"/>
              <a:gd name="connsiteX1" fmla="*/ 2851150 w 5702300"/>
              <a:gd name="connsiteY1" fmla="*/ 0 h 5702300"/>
              <a:gd name="connsiteX2" fmla="*/ 5702300 w 5702300"/>
              <a:gd name="connsiteY2" fmla="*/ 2851150 h 5702300"/>
              <a:gd name="connsiteX3" fmla="*/ 2851150 w 5702300"/>
              <a:gd name="connsiteY3" fmla="*/ 5702300 h 5702300"/>
              <a:gd name="connsiteX4" fmla="*/ 0 w 5702300"/>
              <a:gd name="connsiteY4" fmla="*/ 2851150 h 5702300"/>
              <a:gd name="connsiteX0" fmla="*/ 5702300 w 5793740"/>
              <a:gd name="connsiteY0" fmla="*/ 2851150 h 5702300"/>
              <a:gd name="connsiteX1" fmla="*/ 2851150 w 5793740"/>
              <a:gd name="connsiteY1" fmla="*/ 5702300 h 5702300"/>
              <a:gd name="connsiteX2" fmla="*/ 0 w 5793740"/>
              <a:gd name="connsiteY2" fmla="*/ 2851150 h 5702300"/>
              <a:gd name="connsiteX3" fmla="*/ 2851150 w 5793740"/>
              <a:gd name="connsiteY3" fmla="*/ 0 h 5702300"/>
              <a:gd name="connsiteX4" fmla="*/ 5793740 w 5793740"/>
              <a:gd name="connsiteY4" fmla="*/ 2942590 h 5702300"/>
              <a:gd name="connsiteX0" fmla="*/ 5702300 w 5702300"/>
              <a:gd name="connsiteY0" fmla="*/ 2851150 h 5702300"/>
              <a:gd name="connsiteX1" fmla="*/ 2851150 w 5702300"/>
              <a:gd name="connsiteY1" fmla="*/ 5702300 h 5702300"/>
              <a:gd name="connsiteX2" fmla="*/ 0 w 5702300"/>
              <a:gd name="connsiteY2" fmla="*/ 2851150 h 5702300"/>
              <a:gd name="connsiteX3" fmla="*/ 2851150 w 5702300"/>
              <a:gd name="connsiteY3" fmla="*/ 0 h 5702300"/>
              <a:gd name="connsiteX0" fmla="*/ 2851150 w 2851150"/>
              <a:gd name="connsiteY0" fmla="*/ 5702300 h 5702300"/>
              <a:gd name="connsiteX1" fmla="*/ 0 w 2851150"/>
              <a:gd name="connsiteY1" fmla="*/ 2851150 h 5702300"/>
              <a:gd name="connsiteX2" fmla="*/ 2851150 w 2851150"/>
              <a:gd name="connsiteY2" fmla="*/ 0 h 5702300"/>
              <a:gd name="connsiteX0" fmla="*/ 0 w 2851150"/>
              <a:gd name="connsiteY0" fmla="*/ 2851150 h 2851150"/>
              <a:gd name="connsiteX1" fmla="*/ 2851150 w 2851150"/>
              <a:gd name="connsiteY1" fmla="*/ 0 h 285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1150" h="2851150">
                <a:moveTo>
                  <a:pt x="0" y="2851150"/>
                </a:moveTo>
                <a:cubicBezTo>
                  <a:pt x="0" y="1276503"/>
                  <a:pt x="1276503" y="0"/>
                  <a:pt x="2851150" y="0"/>
                </a:cubicBezTo>
              </a:path>
            </a:pathLst>
          </a:custGeom>
          <a:noFill/>
          <a:ln w="508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58969-680F-243A-F17E-F3E56AA8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2D0A4-7255-DC66-141B-1BA12095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7CCFBC-CDFD-BCCE-7B90-A82490891BC5}"/>
              </a:ext>
            </a:extLst>
          </p:cNvPr>
          <p:cNvCxnSpPr/>
          <p:nvPr userDrawn="1"/>
        </p:nvCxnSpPr>
        <p:spPr>
          <a:xfrm>
            <a:off x="0" y="1427146"/>
            <a:ext cx="12192000" cy="0"/>
          </a:xfrm>
          <a:prstGeom prst="line">
            <a:avLst/>
          </a:prstGeom>
          <a:ln w="12700">
            <a:solidFill>
              <a:srgbClr val="E4E4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3C8897-A8EE-43F4-EF8F-820D359F4F6E}"/>
              </a:ext>
            </a:extLst>
          </p:cNvPr>
          <p:cNvCxnSpPr/>
          <p:nvPr userDrawn="1"/>
        </p:nvCxnSpPr>
        <p:spPr>
          <a:xfrm>
            <a:off x="0" y="6477711"/>
            <a:ext cx="12192000" cy="0"/>
          </a:xfrm>
          <a:prstGeom prst="line">
            <a:avLst/>
          </a:prstGeom>
          <a:ln w="12700">
            <a:solidFill>
              <a:srgbClr val="E4E4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2754F8-4CB8-9AC7-3BE9-15A9C35C5055}"/>
              </a:ext>
            </a:extLst>
          </p:cNvPr>
          <p:cNvCxnSpPr>
            <a:cxnSpLocks/>
          </p:cNvCxnSpPr>
          <p:nvPr userDrawn="1"/>
        </p:nvCxnSpPr>
        <p:spPr>
          <a:xfrm flipV="1">
            <a:off x="372454" y="1427146"/>
            <a:ext cx="0" cy="5049853"/>
          </a:xfrm>
          <a:prstGeom prst="line">
            <a:avLst/>
          </a:prstGeom>
          <a:ln w="12700">
            <a:solidFill>
              <a:srgbClr val="E4E4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468074-4293-D2B9-A233-5A0E40DF83AC}"/>
              </a:ext>
            </a:extLst>
          </p:cNvPr>
          <p:cNvCxnSpPr>
            <a:cxnSpLocks/>
          </p:cNvCxnSpPr>
          <p:nvPr userDrawn="1"/>
        </p:nvCxnSpPr>
        <p:spPr>
          <a:xfrm flipV="1">
            <a:off x="4178524" y="1427146"/>
            <a:ext cx="0" cy="5049853"/>
          </a:xfrm>
          <a:prstGeom prst="line">
            <a:avLst/>
          </a:prstGeom>
          <a:ln w="12700">
            <a:solidFill>
              <a:srgbClr val="E4E4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EF6D28-C740-91B2-A03D-375F2B4CEC5E}"/>
              </a:ext>
            </a:extLst>
          </p:cNvPr>
          <p:cNvCxnSpPr>
            <a:cxnSpLocks/>
          </p:cNvCxnSpPr>
          <p:nvPr userDrawn="1"/>
        </p:nvCxnSpPr>
        <p:spPr>
          <a:xfrm flipV="1">
            <a:off x="11821683" y="1427146"/>
            <a:ext cx="0" cy="5049853"/>
          </a:xfrm>
          <a:prstGeom prst="line">
            <a:avLst/>
          </a:prstGeom>
          <a:ln w="12700">
            <a:solidFill>
              <a:srgbClr val="E4E4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965530-9FC7-A575-0C9F-97A2A96325AB}"/>
              </a:ext>
            </a:extLst>
          </p:cNvPr>
          <p:cNvCxnSpPr>
            <a:cxnSpLocks/>
          </p:cNvCxnSpPr>
          <p:nvPr userDrawn="1"/>
        </p:nvCxnSpPr>
        <p:spPr>
          <a:xfrm flipV="1">
            <a:off x="8043885" y="1427146"/>
            <a:ext cx="0" cy="5049853"/>
          </a:xfrm>
          <a:prstGeom prst="line">
            <a:avLst/>
          </a:prstGeom>
          <a:ln w="12700">
            <a:solidFill>
              <a:srgbClr val="E4E4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C54AC4-8629-6A8C-A819-5AB373C226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0396" y="3059399"/>
            <a:ext cx="2837203" cy="294829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EFB0B45D-C74B-10AB-54A3-939DCC42DA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8675" y="1957388"/>
            <a:ext cx="735013" cy="735012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3DF2171-4F6E-63CC-4D32-36B1FD7F56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80014" y="3059399"/>
            <a:ext cx="2837203" cy="294829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6AF6018A-3B1A-CB9B-53BD-67393BD511C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80014" y="1957388"/>
            <a:ext cx="735013" cy="735012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2378437-EA50-FF99-868D-D2C3B444C421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574508" y="3059399"/>
            <a:ext cx="2837203" cy="294829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333DB5E2-4FDD-C2F7-1951-B24579DD64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82787" y="1957388"/>
            <a:ext cx="735013" cy="735012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17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/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8">
            <a:extLst>
              <a:ext uri="{FF2B5EF4-FFF2-40B4-BE49-F238E27FC236}">
                <a16:creationId xmlns:a16="http://schemas.microsoft.com/office/drawing/2014/main" id="{32B17A7D-CEF3-6D4F-B8E6-DA473B7E2548}"/>
              </a:ext>
            </a:extLst>
          </p:cNvPr>
          <p:cNvSpPr/>
          <p:nvPr userDrawn="1"/>
        </p:nvSpPr>
        <p:spPr>
          <a:xfrm>
            <a:off x="11210375" y="5861357"/>
            <a:ext cx="615642" cy="615642"/>
          </a:xfrm>
          <a:custGeom>
            <a:avLst/>
            <a:gdLst>
              <a:gd name="connsiteX0" fmla="*/ 0 w 5702300"/>
              <a:gd name="connsiteY0" fmla="*/ 2851150 h 5702300"/>
              <a:gd name="connsiteX1" fmla="*/ 2851150 w 5702300"/>
              <a:gd name="connsiteY1" fmla="*/ 0 h 5702300"/>
              <a:gd name="connsiteX2" fmla="*/ 5702300 w 5702300"/>
              <a:gd name="connsiteY2" fmla="*/ 2851150 h 5702300"/>
              <a:gd name="connsiteX3" fmla="*/ 2851150 w 5702300"/>
              <a:gd name="connsiteY3" fmla="*/ 5702300 h 5702300"/>
              <a:gd name="connsiteX4" fmla="*/ 0 w 5702300"/>
              <a:gd name="connsiteY4" fmla="*/ 2851150 h 5702300"/>
              <a:gd name="connsiteX0" fmla="*/ 5702300 w 5793740"/>
              <a:gd name="connsiteY0" fmla="*/ 2851150 h 5702300"/>
              <a:gd name="connsiteX1" fmla="*/ 2851150 w 5793740"/>
              <a:gd name="connsiteY1" fmla="*/ 5702300 h 5702300"/>
              <a:gd name="connsiteX2" fmla="*/ 0 w 5793740"/>
              <a:gd name="connsiteY2" fmla="*/ 2851150 h 5702300"/>
              <a:gd name="connsiteX3" fmla="*/ 2851150 w 5793740"/>
              <a:gd name="connsiteY3" fmla="*/ 0 h 5702300"/>
              <a:gd name="connsiteX4" fmla="*/ 5793740 w 5793740"/>
              <a:gd name="connsiteY4" fmla="*/ 2942590 h 5702300"/>
              <a:gd name="connsiteX0" fmla="*/ 5702300 w 5702300"/>
              <a:gd name="connsiteY0" fmla="*/ 2851150 h 5702300"/>
              <a:gd name="connsiteX1" fmla="*/ 2851150 w 5702300"/>
              <a:gd name="connsiteY1" fmla="*/ 5702300 h 5702300"/>
              <a:gd name="connsiteX2" fmla="*/ 0 w 5702300"/>
              <a:gd name="connsiteY2" fmla="*/ 2851150 h 5702300"/>
              <a:gd name="connsiteX3" fmla="*/ 2851150 w 5702300"/>
              <a:gd name="connsiteY3" fmla="*/ 0 h 5702300"/>
              <a:gd name="connsiteX0" fmla="*/ 2851150 w 2851150"/>
              <a:gd name="connsiteY0" fmla="*/ 5702300 h 5702300"/>
              <a:gd name="connsiteX1" fmla="*/ 0 w 2851150"/>
              <a:gd name="connsiteY1" fmla="*/ 2851150 h 5702300"/>
              <a:gd name="connsiteX2" fmla="*/ 2851150 w 2851150"/>
              <a:gd name="connsiteY2" fmla="*/ 0 h 5702300"/>
              <a:gd name="connsiteX0" fmla="*/ 0 w 2851150"/>
              <a:gd name="connsiteY0" fmla="*/ 2851150 h 2851150"/>
              <a:gd name="connsiteX1" fmla="*/ 2851150 w 2851150"/>
              <a:gd name="connsiteY1" fmla="*/ 0 h 285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1150" h="2851150">
                <a:moveTo>
                  <a:pt x="0" y="2851150"/>
                </a:moveTo>
                <a:cubicBezTo>
                  <a:pt x="0" y="1276503"/>
                  <a:pt x="1276503" y="0"/>
                  <a:pt x="2851150" y="0"/>
                </a:cubicBezTo>
              </a:path>
            </a:pathLst>
          </a:custGeom>
          <a:noFill/>
          <a:ln w="508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58969-680F-243A-F17E-F3E56AA8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2D0A4-7255-DC66-141B-1BA12095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7CCFBC-CDFD-BCCE-7B90-A82490891BC5}"/>
              </a:ext>
            </a:extLst>
          </p:cNvPr>
          <p:cNvCxnSpPr/>
          <p:nvPr userDrawn="1"/>
        </p:nvCxnSpPr>
        <p:spPr>
          <a:xfrm>
            <a:off x="0" y="1427146"/>
            <a:ext cx="12192000" cy="0"/>
          </a:xfrm>
          <a:prstGeom prst="line">
            <a:avLst/>
          </a:prstGeom>
          <a:ln w="12700">
            <a:solidFill>
              <a:srgbClr val="E4E4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3C8897-A8EE-43F4-EF8F-820D359F4F6E}"/>
              </a:ext>
            </a:extLst>
          </p:cNvPr>
          <p:cNvCxnSpPr/>
          <p:nvPr userDrawn="1"/>
        </p:nvCxnSpPr>
        <p:spPr>
          <a:xfrm>
            <a:off x="0" y="6477711"/>
            <a:ext cx="12192000" cy="0"/>
          </a:xfrm>
          <a:prstGeom prst="line">
            <a:avLst/>
          </a:prstGeom>
          <a:ln w="12700">
            <a:solidFill>
              <a:srgbClr val="E4E4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2754F8-4CB8-9AC7-3BE9-15A9C35C5055}"/>
              </a:ext>
            </a:extLst>
          </p:cNvPr>
          <p:cNvCxnSpPr>
            <a:cxnSpLocks/>
          </p:cNvCxnSpPr>
          <p:nvPr userDrawn="1"/>
        </p:nvCxnSpPr>
        <p:spPr>
          <a:xfrm flipV="1">
            <a:off x="372454" y="1427146"/>
            <a:ext cx="0" cy="5049853"/>
          </a:xfrm>
          <a:prstGeom prst="line">
            <a:avLst/>
          </a:prstGeom>
          <a:ln w="12700">
            <a:solidFill>
              <a:srgbClr val="E4E4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468074-4293-D2B9-A233-5A0E40DF83AC}"/>
              </a:ext>
            </a:extLst>
          </p:cNvPr>
          <p:cNvCxnSpPr>
            <a:cxnSpLocks/>
          </p:cNvCxnSpPr>
          <p:nvPr userDrawn="1"/>
        </p:nvCxnSpPr>
        <p:spPr>
          <a:xfrm flipV="1">
            <a:off x="4178524" y="1427146"/>
            <a:ext cx="0" cy="5049853"/>
          </a:xfrm>
          <a:prstGeom prst="line">
            <a:avLst/>
          </a:prstGeom>
          <a:ln w="12700">
            <a:solidFill>
              <a:srgbClr val="E4E4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EF6D28-C740-91B2-A03D-375F2B4CEC5E}"/>
              </a:ext>
            </a:extLst>
          </p:cNvPr>
          <p:cNvCxnSpPr>
            <a:cxnSpLocks/>
          </p:cNvCxnSpPr>
          <p:nvPr userDrawn="1"/>
        </p:nvCxnSpPr>
        <p:spPr>
          <a:xfrm flipV="1">
            <a:off x="11821683" y="1427146"/>
            <a:ext cx="0" cy="5049853"/>
          </a:xfrm>
          <a:prstGeom prst="line">
            <a:avLst/>
          </a:prstGeom>
          <a:ln w="12700">
            <a:solidFill>
              <a:srgbClr val="E4E4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965530-9FC7-A575-0C9F-97A2A96325AB}"/>
              </a:ext>
            </a:extLst>
          </p:cNvPr>
          <p:cNvCxnSpPr>
            <a:cxnSpLocks/>
          </p:cNvCxnSpPr>
          <p:nvPr userDrawn="1"/>
        </p:nvCxnSpPr>
        <p:spPr>
          <a:xfrm flipV="1">
            <a:off x="8043885" y="1427146"/>
            <a:ext cx="0" cy="5049853"/>
          </a:xfrm>
          <a:prstGeom prst="line">
            <a:avLst/>
          </a:prstGeom>
          <a:ln w="12700">
            <a:solidFill>
              <a:srgbClr val="E4E4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C54AC4-8629-6A8C-A819-5AB373C226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0396" y="3059399"/>
            <a:ext cx="2837203" cy="294829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3DF2171-4F6E-63CC-4D32-36B1FD7F56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80014" y="3059399"/>
            <a:ext cx="2837203" cy="294829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2378437-EA50-FF99-868D-D2C3B444C421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574508" y="3059399"/>
            <a:ext cx="2837203" cy="294829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B31B8568-74F4-89B1-F800-491728B193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80015" y="1847012"/>
            <a:ext cx="2842944" cy="9272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6000" b="1"/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269C75AE-B452-C65E-2B6D-CDC74A08F9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0397" y="1847012"/>
            <a:ext cx="2837202" cy="9272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6000" b="1"/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E365C4AC-C23D-EFA7-382F-3DA55DA96C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74508" y="1847012"/>
            <a:ext cx="2842944" cy="9272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6000" b="1"/>
            </a:lvl1pPr>
          </a:lstStyle>
          <a:p>
            <a:pPr lvl="0"/>
            <a:r>
              <a:rPr lang="en-US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573326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raphic 7">
            <a:extLst>
              <a:ext uri="{FF2B5EF4-FFF2-40B4-BE49-F238E27FC236}">
                <a16:creationId xmlns:a16="http://schemas.microsoft.com/office/drawing/2014/main" id="{81BC9573-A743-5110-7311-481BDE76517E}"/>
              </a:ext>
            </a:extLst>
          </p:cNvPr>
          <p:cNvSpPr/>
          <p:nvPr userDrawn="1"/>
        </p:nvSpPr>
        <p:spPr>
          <a:xfrm rot="10800000">
            <a:off x="10558690" y="5224719"/>
            <a:ext cx="1633309" cy="1633279"/>
          </a:xfrm>
          <a:custGeom>
            <a:avLst/>
            <a:gdLst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0 w 1809932"/>
              <a:gd name="connsiteY3" fmla="*/ 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91440 w 1809932"/>
              <a:gd name="connsiteY3" fmla="*/ 9144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0" fmla="*/ 0 w 1809932"/>
              <a:gd name="connsiteY0" fmla="*/ 1809899 h 1809899"/>
              <a:gd name="connsiteX1" fmla="*/ 1809932 w 1809932"/>
              <a:gd name="connsiteY1" fmla="*/ 0 h 180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9932" h="1809899">
                <a:moveTo>
                  <a:pt x="0" y="1809899"/>
                </a:moveTo>
                <a:cubicBezTo>
                  <a:pt x="999615" y="1809899"/>
                  <a:pt x="1809932" y="999596"/>
                  <a:pt x="1809932" y="0"/>
                </a:cubicBezTo>
              </a:path>
            </a:pathLst>
          </a:custGeom>
          <a:noFill/>
          <a:ln w="104905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58969-680F-243A-F17E-F3E56AA8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2D0A4-7255-DC66-141B-1BA12095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3501B4-3A42-BF06-14F5-566E3EF4797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541405" y="3081855"/>
            <a:ext cx="3091163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738686BC-89DE-7230-C0FF-69EE4E71588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49684" y="1600881"/>
            <a:ext cx="735013" cy="735012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50A9C53-9A18-3F45-F7FB-536EC24F9B60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371741" y="3081855"/>
            <a:ext cx="3091163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62341F2A-A4E8-5D68-F425-847090B53B7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020" y="1600881"/>
            <a:ext cx="735013" cy="735012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5CE9E0-4685-A8B2-405A-4776F0CA6230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8729357" y="3081855"/>
            <a:ext cx="3091163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5FAD9B52-95E8-6CD3-23C2-E708ACFE276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737636" y="1600881"/>
            <a:ext cx="735013" cy="735012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FA491E1D-D225-B251-3981-27105BAD9BFF}"/>
              </a:ext>
            </a:extLst>
          </p:cNvPr>
          <p:cNvSpPr/>
          <p:nvPr userDrawn="1"/>
        </p:nvSpPr>
        <p:spPr>
          <a:xfrm>
            <a:off x="380020" y="2622287"/>
            <a:ext cx="144852" cy="144852"/>
          </a:xfrm>
          <a:custGeom>
            <a:avLst/>
            <a:gdLst>
              <a:gd name="connsiteX0" fmla="*/ 116530 w 116530"/>
              <a:gd name="connsiteY0" fmla="*/ 0 h 116530"/>
              <a:gd name="connsiteX1" fmla="*/ 116530 w 116530"/>
              <a:gd name="connsiteY1" fmla="*/ 116530 h 116530"/>
              <a:gd name="connsiteX2" fmla="*/ 0 w 116530"/>
              <a:gd name="connsiteY2" fmla="*/ 116530 h 116530"/>
              <a:gd name="connsiteX3" fmla="*/ 116530 w 116530"/>
              <a:gd name="connsiteY3" fmla="*/ 0 h 11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530" h="116530">
                <a:moveTo>
                  <a:pt x="116530" y="0"/>
                </a:moveTo>
                <a:lnTo>
                  <a:pt x="116530" y="116530"/>
                </a:lnTo>
                <a:lnTo>
                  <a:pt x="0" y="116530"/>
                </a:lnTo>
                <a:cubicBezTo>
                  <a:pt x="0" y="52172"/>
                  <a:pt x="52172" y="0"/>
                  <a:pt x="1165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900C2165-6812-CB6F-8D27-6BD81ED03547}"/>
              </a:ext>
            </a:extLst>
          </p:cNvPr>
          <p:cNvSpPr/>
          <p:nvPr userDrawn="1"/>
        </p:nvSpPr>
        <p:spPr>
          <a:xfrm>
            <a:off x="4549684" y="2622287"/>
            <a:ext cx="144852" cy="144852"/>
          </a:xfrm>
          <a:custGeom>
            <a:avLst/>
            <a:gdLst>
              <a:gd name="connsiteX0" fmla="*/ 116530 w 116530"/>
              <a:gd name="connsiteY0" fmla="*/ 0 h 116530"/>
              <a:gd name="connsiteX1" fmla="*/ 116530 w 116530"/>
              <a:gd name="connsiteY1" fmla="*/ 116530 h 116530"/>
              <a:gd name="connsiteX2" fmla="*/ 0 w 116530"/>
              <a:gd name="connsiteY2" fmla="*/ 116530 h 116530"/>
              <a:gd name="connsiteX3" fmla="*/ 116530 w 116530"/>
              <a:gd name="connsiteY3" fmla="*/ 0 h 11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530" h="116530">
                <a:moveTo>
                  <a:pt x="116530" y="0"/>
                </a:moveTo>
                <a:lnTo>
                  <a:pt x="116530" y="116530"/>
                </a:lnTo>
                <a:lnTo>
                  <a:pt x="0" y="116530"/>
                </a:lnTo>
                <a:cubicBezTo>
                  <a:pt x="0" y="52172"/>
                  <a:pt x="52172" y="0"/>
                  <a:pt x="1165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28FC8AA6-DED4-5284-96CD-41A3D003C7FB}"/>
              </a:ext>
            </a:extLst>
          </p:cNvPr>
          <p:cNvSpPr/>
          <p:nvPr userDrawn="1"/>
        </p:nvSpPr>
        <p:spPr>
          <a:xfrm>
            <a:off x="8737636" y="2622287"/>
            <a:ext cx="144852" cy="144852"/>
          </a:xfrm>
          <a:custGeom>
            <a:avLst/>
            <a:gdLst>
              <a:gd name="connsiteX0" fmla="*/ 116530 w 116530"/>
              <a:gd name="connsiteY0" fmla="*/ 0 h 116530"/>
              <a:gd name="connsiteX1" fmla="*/ 116530 w 116530"/>
              <a:gd name="connsiteY1" fmla="*/ 116530 h 116530"/>
              <a:gd name="connsiteX2" fmla="*/ 0 w 116530"/>
              <a:gd name="connsiteY2" fmla="*/ 116530 h 116530"/>
              <a:gd name="connsiteX3" fmla="*/ 116530 w 116530"/>
              <a:gd name="connsiteY3" fmla="*/ 0 h 11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530" h="116530">
                <a:moveTo>
                  <a:pt x="116530" y="0"/>
                </a:moveTo>
                <a:lnTo>
                  <a:pt x="116530" y="116530"/>
                </a:lnTo>
                <a:lnTo>
                  <a:pt x="0" y="116530"/>
                </a:lnTo>
                <a:cubicBezTo>
                  <a:pt x="0" y="52172"/>
                  <a:pt x="52172" y="0"/>
                  <a:pt x="1165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55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7">
            <a:extLst>
              <a:ext uri="{FF2B5EF4-FFF2-40B4-BE49-F238E27FC236}">
                <a16:creationId xmlns:a16="http://schemas.microsoft.com/office/drawing/2014/main" id="{3FBF3C4C-B49B-3A82-66A3-05C716DC20FE}"/>
              </a:ext>
            </a:extLst>
          </p:cNvPr>
          <p:cNvSpPr/>
          <p:nvPr userDrawn="1"/>
        </p:nvSpPr>
        <p:spPr>
          <a:xfrm rot="10800000">
            <a:off x="10558690" y="5224719"/>
            <a:ext cx="1633309" cy="1633279"/>
          </a:xfrm>
          <a:custGeom>
            <a:avLst/>
            <a:gdLst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0 w 1809932"/>
              <a:gd name="connsiteY3" fmla="*/ 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91440 w 1809932"/>
              <a:gd name="connsiteY3" fmla="*/ 9144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0" fmla="*/ 0 w 1809932"/>
              <a:gd name="connsiteY0" fmla="*/ 1809899 h 1809899"/>
              <a:gd name="connsiteX1" fmla="*/ 1809932 w 1809932"/>
              <a:gd name="connsiteY1" fmla="*/ 0 h 180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9932" h="1809899">
                <a:moveTo>
                  <a:pt x="0" y="1809899"/>
                </a:moveTo>
                <a:cubicBezTo>
                  <a:pt x="999615" y="1809899"/>
                  <a:pt x="1809932" y="999596"/>
                  <a:pt x="1809932" y="0"/>
                </a:cubicBezTo>
              </a:path>
            </a:pathLst>
          </a:custGeom>
          <a:noFill/>
          <a:ln w="104905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58969-680F-243A-F17E-F3E56AA8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2D0A4-7255-DC66-141B-1BA12095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6AF6018A-3B1A-CB9B-53BD-67393BD511C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92003" y="1600881"/>
            <a:ext cx="735013" cy="735012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7763AEF1-73A5-9AD3-3FEF-B4F066F8AE6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020" y="1600881"/>
            <a:ext cx="735013" cy="735012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E9B28F5-F822-F15B-536D-49015520F04A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9428592" y="3079685"/>
            <a:ext cx="2377778" cy="443198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14">
            <a:extLst>
              <a:ext uri="{FF2B5EF4-FFF2-40B4-BE49-F238E27FC236}">
                <a16:creationId xmlns:a16="http://schemas.microsoft.com/office/drawing/2014/main" id="{CADE0F1C-DF82-3735-BE58-EED85F0FC44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03986" y="1600881"/>
            <a:ext cx="735013" cy="735012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74118C0-8A17-7BB1-90A9-2C9FDA6D3463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414172" y="3079685"/>
            <a:ext cx="2377778" cy="443198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EEE2C9F-BAF1-2299-8106-F08172985061}"/>
              </a:ext>
            </a:extLst>
          </p:cNvPr>
          <p:cNvSpPr>
            <a:spLocks noGrp="1"/>
          </p:cNvSpPr>
          <p:nvPr>
            <p:ph sz="half" idx="32"/>
          </p:nvPr>
        </p:nvSpPr>
        <p:spPr>
          <a:xfrm>
            <a:off x="3392003" y="3079685"/>
            <a:ext cx="2377778" cy="443198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2A7EEDE-777D-0496-7250-7F06E4EED769}"/>
              </a:ext>
            </a:extLst>
          </p:cNvPr>
          <p:cNvSpPr>
            <a:spLocks noGrp="1"/>
          </p:cNvSpPr>
          <p:nvPr>
            <p:ph sz="half" idx="33"/>
          </p:nvPr>
        </p:nvSpPr>
        <p:spPr>
          <a:xfrm>
            <a:off x="377582" y="3079685"/>
            <a:ext cx="2377778" cy="443198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AF381F58-F1ED-242E-DA7C-4AD2E77AB21B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428592" y="1600881"/>
            <a:ext cx="735013" cy="735012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8AA9100-CE7D-80CB-25AC-CC469743D544}"/>
              </a:ext>
            </a:extLst>
          </p:cNvPr>
          <p:cNvSpPr/>
          <p:nvPr userDrawn="1"/>
        </p:nvSpPr>
        <p:spPr>
          <a:xfrm>
            <a:off x="380020" y="2622287"/>
            <a:ext cx="144852" cy="144852"/>
          </a:xfrm>
          <a:custGeom>
            <a:avLst/>
            <a:gdLst>
              <a:gd name="connsiteX0" fmla="*/ 116530 w 116530"/>
              <a:gd name="connsiteY0" fmla="*/ 0 h 116530"/>
              <a:gd name="connsiteX1" fmla="*/ 116530 w 116530"/>
              <a:gd name="connsiteY1" fmla="*/ 116530 h 116530"/>
              <a:gd name="connsiteX2" fmla="*/ 0 w 116530"/>
              <a:gd name="connsiteY2" fmla="*/ 116530 h 116530"/>
              <a:gd name="connsiteX3" fmla="*/ 116530 w 116530"/>
              <a:gd name="connsiteY3" fmla="*/ 0 h 11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530" h="116530">
                <a:moveTo>
                  <a:pt x="116530" y="0"/>
                </a:moveTo>
                <a:lnTo>
                  <a:pt x="116530" y="116530"/>
                </a:lnTo>
                <a:lnTo>
                  <a:pt x="0" y="116530"/>
                </a:lnTo>
                <a:cubicBezTo>
                  <a:pt x="0" y="52172"/>
                  <a:pt x="52172" y="0"/>
                  <a:pt x="1165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4F8FE38-147C-16AA-FDE8-5DC7150B33D3}"/>
              </a:ext>
            </a:extLst>
          </p:cNvPr>
          <p:cNvSpPr/>
          <p:nvPr userDrawn="1"/>
        </p:nvSpPr>
        <p:spPr>
          <a:xfrm>
            <a:off x="3392003" y="2622287"/>
            <a:ext cx="144852" cy="144852"/>
          </a:xfrm>
          <a:custGeom>
            <a:avLst/>
            <a:gdLst>
              <a:gd name="connsiteX0" fmla="*/ 116530 w 116530"/>
              <a:gd name="connsiteY0" fmla="*/ 0 h 116530"/>
              <a:gd name="connsiteX1" fmla="*/ 116530 w 116530"/>
              <a:gd name="connsiteY1" fmla="*/ 116530 h 116530"/>
              <a:gd name="connsiteX2" fmla="*/ 0 w 116530"/>
              <a:gd name="connsiteY2" fmla="*/ 116530 h 116530"/>
              <a:gd name="connsiteX3" fmla="*/ 116530 w 116530"/>
              <a:gd name="connsiteY3" fmla="*/ 0 h 11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530" h="116530">
                <a:moveTo>
                  <a:pt x="116530" y="0"/>
                </a:moveTo>
                <a:lnTo>
                  <a:pt x="116530" y="116530"/>
                </a:lnTo>
                <a:lnTo>
                  <a:pt x="0" y="116530"/>
                </a:lnTo>
                <a:cubicBezTo>
                  <a:pt x="0" y="52172"/>
                  <a:pt x="52172" y="0"/>
                  <a:pt x="1165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5030FF7-792A-2DD2-E107-51E154C8EA44}"/>
              </a:ext>
            </a:extLst>
          </p:cNvPr>
          <p:cNvSpPr/>
          <p:nvPr userDrawn="1"/>
        </p:nvSpPr>
        <p:spPr>
          <a:xfrm>
            <a:off x="6403986" y="2622287"/>
            <a:ext cx="144852" cy="144852"/>
          </a:xfrm>
          <a:custGeom>
            <a:avLst/>
            <a:gdLst>
              <a:gd name="connsiteX0" fmla="*/ 116530 w 116530"/>
              <a:gd name="connsiteY0" fmla="*/ 0 h 116530"/>
              <a:gd name="connsiteX1" fmla="*/ 116530 w 116530"/>
              <a:gd name="connsiteY1" fmla="*/ 116530 h 116530"/>
              <a:gd name="connsiteX2" fmla="*/ 0 w 116530"/>
              <a:gd name="connsiteY2" fmla="*/ 116530 h 116530"/>
              <a:gd name="connsiteX3" fmla="*/ 116530 w 116530"/>
              <a:gd name="connsiteY3" fmla="*/ 0 h 11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530" h="116530">
                <a:moveTo>
                  <a:pt x="116530" y="0"/>
                </a:moveTo>
                <a:lnTo>
                  <a:pt x="116530" y="116530"/>
                </a:lnTo>
                <a:lnTo>
                  <a:pt x="0" y="116530"/>
                </a:lnTo>
                <a:cubicBezTo>
                  <a:pt x="0" y="52172"/>
                  <a:pt x="52172" y="0"/>
                  <a:pt x="1165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F84C6079-DC5D-3E0F-E622-6DE170CFAF60}"/>
              </a:ext>
            </a:extLst>
          </p:cNvPr>
          <p:cNvSpPr/>
          <p:nvPr userDrawn="1"/>
        </p:nvSpPr>
        <p:spPr>
          <a:xfrm>
            <a:off x="9415969" y="2622287"/>
            <a:ext cx="144852" cy="144852"/>
          </a:xfrm>
          <a:custGeom>
            <a:avLst/>
            <a:gdLst>
              <a:gd name="connsiteX0" fmla="*/ 116530 w 116530"/>
              <a:gd name="connsiteY0" fmla="*/ 0 h 116530"/>
              <a:gd name="connsiteX1" fmla="*/ 116530 w 116530"/>
              <a:gd name="connsiteY1" fmla="*/ 116530 h 116530"/>
              <a:gd name="connsiteX2" fmla="*/ 0 w 116530"/>
              <a:gd name="connsiteY2" fmla="*/ 116530 h 116530"/>
              <a:gd name="connsiteX3" fmla="*/ 116530 w 116530"/>
              <a:gd name="connsiteY3" fmla="*/ 0 h 11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530" h="116530">
                <a:moveTo>
                  <a:pt x="116530" y="0"/>
                </a:moveTo>
                <a:lnTo>
                  <a:pt x="116530" y="116530"/>
                </a:lnTo>
                <a:lnTo>
                  <a:pt x="0" y="116530"/>
                </a:lnTo>
                <a:cubicBezTo>
                  <a:pt x="0" y="52172"/>
                  <a:pt x="52172" y="0"/>
                  <a:pt x="1165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18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raphic 7">
            <a:extLst>
              <a:ext uri="{FF2B5EF4-FFF2-40B4-BE49-F238E27FC236}">
                <a16:creationId xmlns:a16="http://schemas.microsoft.com/office/drawing/2014/main" id="{79A70512-5022-26E8-5B4F-A404A2FCA7BF}"/>
              </a:ext>
            </a:extLst>
          </p:cNvPr>
          <p:cNvSpPr/>
          <p:nvPr userDrawn="1"/>
        </p:nvSpPr>
        <p:spPr>
          <a:xfrm rot="5400000">
            <a:off x="10558690" y="15"/>
            <a:ext cx="1633309" cy="1633279"/>
          </a:xfrm>
          <a:custGeom>
            <a:avLst/>
            <a:gdLst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0 w 1809932"/>
              <a:gd name="connsiteY3" fmla="*/ 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91440 w 1809932"/>
              <a:gd name="connsiteY3" fmla="*/ 9144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0" fmla="*/ 0 w 1809932"/>
              <a:gd name="connsiteY0" fmla="*/ 1809899 h 1809899"/>
              <a:gd name="connsiteX1" fmla="*/ 1809932 w 1809932"/>
              <a:gd name="connsiteY1" fmla="*/ 0 h 180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9932" h="1809899">
                <a:moveTo>
                  <a:pt x="0" y="1809899"/>
                </a:moveTo>
                <a:cubicBezTo>
                  <a:pt x="999615" y="1809899"/>
                  <a:pt x="1809932" y="999596"/>
                  <a:pt x="1809932" y="0"/>
                </a:cubicBezTo>
              </a:path>
            </a:pathLst>
          </a:custGeom>
          <a:noFill/>
          <a:ln w="104905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58969-680F-243A-F17E-F3E56AA8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2D0A4-7255-DC66-141B-1BA12095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3DF2171-4F6E-63CC-4D32-36B1FD7F56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541405" y="2595475"/>
            <a:ext cx="3091163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6AF6018A-3B1A-CB9B-53BD-67393BD511C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49684" y="1600881"/>
            <a:ext cx="735013" cy="735012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8B531DF-6295-8DBA-6B65-CEDB4AA3887D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541405" y="5007820"/>
            <a:ext cx="3091163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E1E7950D-8328-EA96-EB45-27F30C3DD4F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49684" y="4014897"/>
            <a:ext cx="735013" cy="735012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1074EA6-5B2C-38B7-6BB5-609CD10CFB22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371741" y="2595475"/>
            <a:ext cx="3091163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7763AEF1-73A5-9AD3-3FEF-B4F066F8AE6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020" y="1600881"/>
            <a:ext cx="735013" cy="735012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E9B28F5-F822-F15B-536D-49015520F04A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71741" y="5007820"/>
            <a:ext cx="3091163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9E945845-7F2C-BAD8-3A39-B38307B3AE7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80020" y="4014897"/>
            <a:ext cx="735013" cy="735012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2425AE9-684D-8F64-4A4D-92399BCED0CF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8729357" y="2595475"/>
            <a:ext cx="3091163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14">
            <a:extLst>
              <a:ext uri="{FF2B5EF4-FFF2-40B4-BE49-F238E27FC236}">
                <a16:creationId xmlns:a16="http://schemas.microsoft.com/office/drawing/2014/main" id="{CADE0F1C-DF82-3735-BE58-EED85F0FC44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737636" y="1600881"/>
            <a:ext cx="735013" cy="735012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23D85BDB-D596-DE6F-878C-41719CFDAD76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8729357" y="5007820"/>
            <a:ext cx="3091163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4">
            <a:extLst>
              <a:ext uri="{FF2B5EF4-FFF2-40B4-BE49-F238E27FC236}">
                <a16:creationId xmlns:a16="http://schemas.microsoft.com/office/drawing/2014/main" id="{5A8D73AC-F449-A850-7F39-E5EDB01CAC1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737636" y="4014897"/>
            <a:ext cx="735013" cy="735012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0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 (Full Color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D6BFAE-4017-E2C5-D021-8DA7E53C11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03C8E19-4B0D-6A24-CB09-2624DB95AE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4493" y="2676818"/>
            <a:ext cx="7828163" cy="155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56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Lis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7AA6847-566C-E2AA-17EE-C8C1FB7296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41404" y="1982168"/>
            <a:ext cx="3091163" cy="9272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F3AA6BB-D2C2-8853-02C7-1BBB96AE7B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0109" y="1982168"/>
            <a:ext cx="3091163" cy="9272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9F6AEEA-DD78-137B-99A2-84FA93F349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02699" y="1982168"/>
            <a:ext cx="3117820" cy="92722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9" name="Graphic 7">
            <a:extLst>
              <a:ext uri="{FF2B5EF4-FFF2-40B4-BE49-F238E27FC236}">
                <a16:creationId xmlns:a16="http://schemas.microsoft.com/office/drawing/2014/main" id="{81BC9573-A743-5110-7311-481BDE76517E}"/>
              </a:ext>
            </a:extLst>
          </p:cNvPr>
          <p:cNvSpPr/>
          <p:nvPr userDrawn="1"/>
        </p:nvSpPr>
        <p:spPr>
          <a:xfrm rot="10800000">
            <a:off x="10558690" y="5224719"/>
            <a:ext cx="1633309" cy="1633279"/>
          </a:xfrm>
          <a:custGeom>
            <a:avLst/>
            <a:gdLst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0 w 1809932"/>
              <a:gd name="connsiteY3" fmla="*/ 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91440 w 1809932"/>
              <a:gd name="connsiteY3" fmla="*/ 9144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0" fmla="*/ 0 w 1809932"/>
              <a:gd name="connsiteY0" fmla="*/ 1809899 h 1809899"/>
              <a:gd name="connsiteX1" fmla="*/ 1809932 w 1809932"/>
              <a:gd name="connsiteY1" fmla="*/ 0 h 180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9932" h="1809899">
                <a:moveTo>
                  <a:pt x="0" y="1809899"/>
                </a:moveTo>
                <a:cubicBezTo>
                  <a:pt x="999615" y="1809899"/>
                  <a:pt x="1809932" y="999596"/>
                  <a:pt x="1809932" y="0"/>
                </a:cubicBezTo>
              </a:path>
            </a:pathLst>
          </a:custGeom>
          <a:noFill/>
          <a:ln w="104905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58969-680F-243A-F17E-F3E56AA8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2D0A4-7255-DC66-141B-1BA12095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3501B4-3A42-BF06-14F5-566E3EF4797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541405" y="3215338"/>
            <a:ext cx="3091163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50A9C53-9A18-3F45-F7FB-536EC24F9B60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371741" y="3215338"/>
            <a:ext cx="3091163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5CE9E0-4685-A8B2-405A-4776F0CA6230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8729357" y="3215338"/>
            <a:ext cx="3091163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032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Lis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60A96C9F-476F-AB1A-37DB-5BBEEC7A23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89478" y="1591519"/>
            <a:ext cx="2377778" cy="75373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2B0C15AB-C3A9-2469-43CC-818DF8978F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0109" y="1591519"/>
            <a:ext cx="2375251" cy="75373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BCAB73DE-8670-109E-A20E-750B8A56BD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01375" y="1591519"/>
            <a:ext cx="2390576" cy="75373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3FBF3C4C-B49B-3A82-66A3-05C716DC20FE}"/>
              </a:ext>
            </a:extLst>
          </p:cNvPr>
          <p:cNvSpPr/>
          <p:nvPr userDrawn="1"/>
        </p:nvSpPr>
        <p:spPr>
          <a:xfrm rot="10800000">
            <a:off x="10558690" y="5224719"/>
            <a:ext cx="1633309" cy="1633279"/>
          </a:xfrm>
          <a:custGeom>
            <a:avLst/>
            <a:gdLst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0 w 1809932"/>
              <a:gd name="connsiteY3" fmla="*/ 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91440 w 1809932"/>
              <a:gd name="connsiteY3" fmla="*/ 9144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0" fmla="*/ 0 w 1809932"/>
              <a:gd name="connsiteY0" fmla="*/ 1809899 h 1809899"/>
              <a:gd name="connsiteX1" fmla="*/ 1809932 w 1809932"/>
              <a:gd name="connsiteY1" fmla="*/ 0 h 180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9932" h="1809899">
                <a:moveTo>
                  <a:pt x="0" y="1809899"/>
                </a:moveTo>
                <a:cubicBezTo>
                  <a:pt x="999615" y="1809899"/>
                  <a:pt x="1809932" y="999596"/>
                  <a:pt x="1809932" y="0"/>
                </a:cubicBezTo>
              </a:path>
            </a:pathLst>
          </a:custGeom>
          <a:noFill/>
          <a:ln w="104905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58969-680F-243A-F17E-F3E56AA8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2D0A4-7255-DC66-141B-1BA12095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E9B28F5-F822-F15B-536D-49015520F04A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9428592" y="2643262"/>
            <a:ext cx="2377778" cy="443198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74118C0-8A17-7BB1-90A9-2C9FDA6D3463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414172" y="2643262"/>
            <a:ext cx="2377778" cy="443198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EEE2C9F-BAF1-2299-8106-F08172985061}"/>
              </a:ext>
            </a:extLst>
          </p:cNvPr>
          <p:cNvSpPr>
            <a:spLocks noGrp="1"/>
          </p:cNvSpPr>
          <p:nvPr>
            <p:ph sz="half" idx="32"/>
          </p:nvPr>
        </p:nvSpPr>
        <p:spPr>
          <a:xfrm>
            <a:off x="3392003" y="2643262"/>
            <a:ext cx="2377778" cy="443198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2A7EEDE-777D-0496-7250-7F06E4EED769}"/>
              </a:ext>
            </a:extLst>
          </p:cNvPr>
          <p:cNvSpPr>
            <a:spLocks noGrp="1"/>
          </p:cNvSpPr>
          <p:nvPr>
            <p:ph sz="half" idx="33"/>
          </p:nvPr>
        </p:nvSpPr>
        <p:spPr>
          <a:xfrm>
            <a:off x="377582" y="2643262"/>
            <a:ext cx="2377778" cy="443198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927DBE03-187C-8AC9-6FAB-CFF978EE78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26070" y="1591519"/>
            <a:ext cx="2390576" cy="75373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95705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Lis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F856B845-70FB-B98D-4873-D275509843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0109" y="1591519"/>
            <a:ext cx="3074256" cy="75373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31" name="Graphic 7">
            <a:extLst>
              <a:ext uri="{FF2B5EF4-FFF2-40B4-BE49-F238E27FC236}">
                <a16:creationId xmlns:a16="http://schemas.microsoft.com/office/drawing/2014/main" id="{79A70512-5022-26E8-5B4F-A404A2FCA7BF}"/>
              </a:ext>
            </a:extLst>
          </p:cNvPr>
          <p:cNvSpPr/>
          <p:nvPr userDrawn="1"/>
        </p:nvSpPr>
        <p:spPr>
          <a:xfrm rot="5400000">
            <a:off x="10558690" y="15"/>
            <a:ext cx="1633309" cy="1633279"/>
          </a:xfrm>
          <a:custGeom>
            <a:avLst/>
            <a:gdLst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0 w 1809932"/>
              <a:gd name="connsiteY3" fmla="*/ 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91440 w 1809932"/>
              <a:gd name="connsiteY3" fmla="*/ 9144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0" fmla="*/ 0 w 1809932"/>
              <a:gd name="connsiteY0" fmla="*/ 1809899 h 1809899"/>
              <a:gd name="connsiteX1" fmla="*/ 1809932 w 1809932"/>
              <a:gd name="connsiteY1" fmla="*/ 0 h 180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9932" h="1809899">
                <a:moveTo>
                  <a:pt x="0" y="1809899"/>
                </a:moveTo>
                <a:cubicBezTo>
                  <a:pt x="999615" y="1809899"/>
                  <a:pt x="1809932" y="999596"/>
                  <a:pt x="1809932" y="0"/>
                </a:cubicBezTo>
              </a:path>
            </a:pathLst>
          </a:custGeom>
          <a:noFill/>
          <a:ln w="104905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58969-680F-243A-F17E-F3E56AA8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2D0A4-7255-DC66-141B-1BA12095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3DF2171-4F6E-63CC-4D32-36B1FD7F56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541405" y="2595475"/>
            <a:ext cx="3091163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8B531DF-6295-8DBA-6B65-CEDB4AA3887D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541405" y="5007820"/>
            <a:ext cx="3091163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1074EA6-5B2C-38B7-6BB5-609CD10CFB22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371741" y="2595475"/>
            <a:ext cx="3091163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E9B28F5-F822-F15B-536D-49015520F04A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71741" y="5007820"/>
            <a:ext cx="3091163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2425AE9-684D-8F64-4A4D-92399BCED0CF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8729357" y="2595475"/>
            <a:ext cx="3091163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23D85BDB-D596-DE6F-878C-41719CFDAD76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8729357" y="5007820"/>
            <a:ext cx="3091163" cy="4985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324049E9-FA7B-EAF5-76CC-43194C9213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41405" y="1591519"/>
            <a:ext cx="3074256" cy="75373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0EF45B65-0F1B-513B-A420-BDBC9078371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29357" y="1591519"/>
            <a:ext cx="3074256" cy="75373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995536DA-05B8-E8B8-7B42-B564C36F914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80109" y="4005731"/>
            <a:ext cx="3074256" cy="75373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4E6A016-BF2C-4220-2BDF-E2D4D073AD5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541405" y="4005731"/>
            <a:ext cx="3074256" cy="75373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1F687CF4-2135-6635-A0E6-1D5C775B895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29357" y="4005731"/>
            <a:ext cx="3074256" cy="753735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821781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lars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580D66-B9AD-95C3-5713-6E327C39CFFA}"/>
              </a:ext>
            </a:extLst>
          </p:cNvPr>
          <p:cNvSpPr/>
          <p:nvPr userDrawn="1"/>
        </p:nvSpPr>
        <p:spPr>
          <a:xfrm>
            <a:off x="390730" y="1485253"/>
            <a:ext cx="1927188" cy="438474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93B840-6F69-1593-B852-F699B8248BBA}"/>
              </a:ext>
            </a:extLst>
          </p:cNvPr>
          <p:cNvSpPr/>
          <p:nvPr userDrawn="1"/>
        </p:nvSpPr>
        <p:spPr>
          <a:xfrm>
            <a:off x="2760415" y="1485253"/>
            <a:ext cx="1927188" cy="438474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25BB1B-0BF4-B837-6AAB-CBCEA3F068AF}"/>
              </a:ext>
            </a:extLst>
          </p:cNvPr>
          <p:cNvSpPr/>
          <p:nvPr userDrawn="1"/>
        </p:nvSpPr>
        <p:spPr>
          <a:xfrm>
            <a:off x="5130100" y="1485253"/>
            <a:ext cx="1927188" cy="438474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463F90-49C2-9FC8-94A1-897C896A76A5}"/>
              </a:ext>
            </a:extLst>
          </p:cNvPr>
          <p:cNvSpPr/>
          <p:nvPr userDrawn="1"/>
        </p:nvSpPr>
        <p:spPr>
          <a:xfrm>
            <a:off x="7499785" y="1485253"/>
            <a:ext cx="1927188" cy="438474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ACFCE-8CB4-3ADE-26EF-E7A5D49083A7}"/>
              </a:ext>
            </a:extLst>
          </p:cNvPr>
          <p:cNvSpPr/>
          <p:nvPr userDrawn="1"/>
        </p:nvSpPr>
        <p:spPr>
          <a:xfrm>
            <a:off x="9869468" y="1485253"/>
            <a:ext cx="1927188" cy="438474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58969-680F-243A-F17E-F3E56AA8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2D0A4-7255-DC66-141B-1BA12095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1074EA6-5B2C-38B7-6BB5-609CD10CFB22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32873" y="2814280"/>
            <a:ext cx="1442903" cy="747897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7763AEF1-73A5-9AD3-3FEF-B4F066F8AE6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75445" y="1839865"/>
            <a:ext cx="735013" cy="735012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FCA3A84-8CFF-B62A-EAAC-0886BF87CA7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002558" y="2814280"/>
            <a:ext cx="1442903" cy="747897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B7154480-617F-4890-E5C3-36B2EC7A183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45130" y="1839865"/>
            <a:ext cx="735013" cy="735012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D62AE62-4E50-9966-5460-E898E0C386E5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5374549" y="2814280"/>
            <a:ext cx="1442903" cy="747897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14">
            <a:extLst>
              <a:ext uri="{FF2B5EF4-FFF2-40B4-BE49-F238E27FC236}">
                <a16:creationId xmlns:a16="http://schemas.microsoft.com/office/drawing/2014/main" id="{0B721B59-2085-B8AB-092D-67C09F45A5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717121" y="1839865"/>
            <a:ext cx="735013" cy="735012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C3E4234-1880-827C-6C3D-F97DD77853E6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7741928" y="2814280"/>
            <a:ext cx="1442903" cy="747897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4">
            <a:extLst>
              <a:ext uri="{FF2B5EF4-FFF2-40B4-BE49-F238E27FC236}">
                <a16:creationId xmlns:a16="http://schemas.microsoft.com/office/drawing/2014/main" id="{6C00632E-9824-884E-89C1-3F057D9E45DF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084500" y="1839865"/>
            <a:ext cx="735013" cy="735012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30FFEF7-9A35-6E11-F052-66185A672316}"/>
              </a:ext>
            </a:extLst>
          </p:cNvPr>
          <p:cNvSpPr>
            <a:spLocks noGrp="1"/>
          </p:cNvSpPr>
          <p:nvPr>
            <p:ph sz="half" idx="33"/>
          </p:nvPr>
        </p:nvSpPr>
        <p:spPr>
          <a:xfrm>
            <a:off x="10109307" y="2814280"/>
            <a:ext cx="1442903" cy="747897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icture Placeholder 14">
            <a:extLst>
              <a:ext uri="{FF2B5EF4-FFF2-40B4-BE49-F238E27FC236}">
                <a16:creationId xmlns:a16="http://schemas.microsoft.com/office/drawing/2014/main" id="{C6938E13-070A-A4C9-3D1D-5981D1495E4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0451879" y="1839865"/>
            <a:ext cx="735013" cy="735012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01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ld vs.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7D1941-5E20-893E-8480-2B81314043E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1DB8A-B617-1152-9F68-3D8523115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5254925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CF78A2-AFCC-3169-9B92-4A7E6E2C4C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6C752E-1030-904C-9DAC-D18E3207C1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1AE50A-5F49-C3AA-1442-5F65760A5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444238"/>
            <a:ext cx="4423499" cy="5048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38DF94C-D46E-2339-ED46-F2E523CAC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87501" y="1444238"/>
            <a:ext cx="4423499" cy="504863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D321B-3FC5-C36B-57C3-B6CAF177A2C6}"/>
              </a:ext>
            </a:extLst>
          </p:cNvPr>
          <p:cNvSpPr/>
          <p:nvPr userDrawn="1"/>
        </p:nvSpPr>
        <p:spPr>
          <a:xfrm>
            <a:off x="3013494" y="6477000"/>
            <a:ext cx="3082506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FC3214-AC8E-6E6F-A9AC-57F788CCB854}"/>
              </a:ext>
            </a:extLst>
          </p:cNvPr>
          <p:cNvCxnSpPr>
            <a:cxnSpLocks/>
          </p:cNvCxnSpPr>
          <p:nvPr userDrawn="1"/>
        </p:nvCxnSpPr>
        <p:spPr>
          <a:xfrm flipH="1">
            <a:off x="5239109" y="3968556"/>
            <a:ext cx="856891" cy="0"/>
          </a:xfrm>
          <a:prstGeom prst="line">
            <a:avLst/>
          </a:prstGeom>
          <a:ln w="317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4B5ADF-4891-3C1C-8223-B8EF1724DD2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3968556"/>
            <a:ext cx="856891" cy="0"/>
          </a:xfrm>
          <a:prstGeom prst="line">
            <a:avLst/>
          </a:prstGeom>
          <a:ln w="317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E6EA105-562A-EFB4-55AA-AB5478B58761}"/>
              </a:ext>
            </a:extLst>
          </p:cNvPr>
          <p:cNvSpPr/>
          <p:nvPr userDrawn="1"/>
        </p:nvSpPr>
        <p:spPr>
          <a:xfrm rot="2700000">
            <a:off x="6052734" y="3606246"/>
            <a:ext cx="724618" cy="724618"/>
          </a:xfrm>
          <a:custGeom>
            <a:avLst/>
            <a:gdLst>
              <a:gd name="connsiteX0" fmla="*/ 0 w 1305464"/>
              <a:gd name="connsiteY0" fmla="*/ 0 h 1305464"/>
              <a:gd name="connsiteX1" fmla="*/ 1305464 w 1305464"/>
              <a:gd name="connsiteY1" fmla="*/ 0 h 1305464"/>
              <a:gd name="connsiteX2" fmla="*/ 1305464 w 1305464"/>
              <a:gd name="connsiteY2" fmla="*/ 1305464 h 1305464"/>
              <a:gd name="connsiteX3" fmla="*/ 0 w 1305464"/>
              <a:gd name="connsiteY3" fmla="*/ 1305464 h 1305464"/>
              <a:gd name="connsiteX4" fmla="*/ 0 w 1305464"/>
              <a:gd name="connsiteY4" fmla="*/ 0 h 1305464"/>
              <a:gd name="connsiteX0" fmla="*/ 0 w 1305464"/>
              <a:gd name="connsiteY0" fmla="*/ 1305464 h 1396904"/>
              <a:gd name="connsiteX1" fmla="*/ 0 w 1305464"/>
              <a:gd name="connsiteY1" fmla="*/ 0 h 1396904"/>
              <a:gd name="connsiteX2" fmla="*/ 1305464 w 1305464"/>
              <a:gd name="connsiteY2" fmla="*/ 0 h 1396904"/>
              <a:gd name="connsiteX3" fmla="*/ 1305464 w 1305464"/>
              <a:gd name="connsiteY3" fmla="*/ 1305464 h 1396904"/>
              <a:gd name="connsiteX4" fmla="*/ 91440 w 1305464"/>
              <a:gd name="connsiteY4" fmla="*/ 1396904 h 1396904"/>
              <a:gd name="connsiteX0" fmla="*/ 0 w 1305464"/>
              <a:gd name="connsiteY0" fmla="*/ 1305464 h 1305464"/>
              <a:gd name="connsiteX1" fmla="*/ 0 w 1305464"/>
              <a:gd name="connsiteY1" fmla="*/ 0 h 1305464"/>
              <a:gd name="connsiteX2" fmla="*/ 1305464 w 1305464"/>
              <a:gd name="connsiteY2" fmla="*/ 0 h 1305464"/>
              <a:gd name="connsiteX3" fmla="*/ 1305464 w 1305464"/>
              <a:gd name="connsiteY3" fmla="*/ 1305464 h 1305464"/>
              <a:gd name="connsiteX0" fmla="*/ 0 w 1305464"/>
              <a:gd name="connsiteY0" fmla="*/ 0 h 1305464"/>
              <a:gd name="connsiteX1" fmla="*/ 1305464 w 1305464"/>
              <a:gd name="connsiteY1" fmla="*/ 0 h 1305464"/>
              <a:gd name="connsiteX2" fmla="*/ 1305464 w 1305464"/>
              <a:gd name="connsiteY2" fmla="*/ 1305464 h 130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5464" h="1305464">
                <a:moveTo>
                  <a:pt x="0" y="0"/>
                </a:moveTo>
                <a:lnTo>
                  <a:pt x="1305464" y="0"/>
                </a:lnTo>
                <a:lnTo>
                  <a:pt x="1305464" y="1305464"/>
                </a:lnTo>
              </a:path>
            </a:pathLst>
          </a:custGeom>
          <a:ln w="317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81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47C3EF9-B121-791A-5E8B-9C199FB845D4}"/>
              </a:ext>
            </a:extLst>
          </p:cNvPr>
          <p:cNvSpPr/>
          <p:nvPr userDrawn="1"/>
        </p:nvSpPr>
        <p:spPr>
          <a:xfrm>
            <a:off x="9340850" y="4006850"/>
            <a:ext cx="2851150" cy="2851150"/>
          </a:xfrm>
          <a:custGeom>
            <a:avLst/>
            <a:gdLst>
              <a:gd name="connsiteX0" fmla="*/ 0 w 5702300"/>
              <a:gd name="connsiteY0" fmla="*/ 2851150 h 5702300"/>
              <a:gd name="connsiteX1" fmla="*/ 2851150 w 5702300"/>
              <a:gd name="connsiteY1" fmla="*/ 0 h 5702300"/>
              <a:gd name="connsiteX2" fmla="*/ 5702300 w 5702300"/>
              <a:gd name="connsiteY2" fmla="*/ 2851150 h 5702300"/>
              <a:gd name="connsiteX3" fmla="*/ 2851150 w 5702300"/>
              <a:gd name="connsiteY3" fmla="*/ 5702300 h 5702300"/>
              <a:gd name="connsiteX4" fmla="*/ 0 w 5702300"/>
              <a:gd name="connsiteY4" fmla="*/ 2851150 h 5702300"/>
              <a:gd name="connsiteX0" fmla="*/ 5702300 w 5793740"/>
              <a:gd name="connsiteY0" fmla="*/ 2851150 h 5702300"/>
              <a:gd name="connsiteX1" fmla="*/ 2851150 w 5793740"/>
              <a:gd name="connsiteY1" fmla="*/ 5702300 h 5702300"/>
              <a:gd name="connsiteX2" fmla="*/ 0 w 5793740"/>
              <a:gd name="connsiteY2" fmla="*/ 2851150 h 5702300"/>
              <a:gd name="connsiteX3" fmla="*/ 2851150 w 5793740"/>
              <a:gd name="connsiteY3" fmla="*/ 0 h 5702300"/>
              <a:gd name="connsiteX4" fmla="*/ 5793740 w 5793740"/>
              <a:gd name="connsiteY4" fmla="*/ 2942590 h 5702300"/>
              <a:gd name="connsiteX0" fmla="*/ 5702300 w 5702300"/>
              <a:gd name="connsiteY0" fmla="*/ 2851150 h 5702300"/>
              <a:gd name="connsiteX1" fmla="*/ 2851150 w 5702300"/>
              <a:gd name="connsiteY1" fmla="*/ 5702300 h 5702300"/>
              <a:gd name="connsiteX2" fmla="*/ 0 w 5702300"/>
              <a:gd name="connsiteY2" fmla="*/ 2851150 h 5702300"/>
              <a:gd name="connsiteX3" fmla="*/ 2851150 w 5702300"/>
              <a:gd name="connsiteY3" fmla="*/ 0 h 5702300"/>
              <a:gd name="connsiteX0" fmla="*/ 2851150 w 2851150"/>
              <a:gd name="connsiteY0" fmla="*/ 5702300 h 5702300"/>
              <a:gd name="connsiteX1" fmla="*/ 0 w 2851150"/>
              <a:gd name="connsiteY1" fmla="*/ 2851150 h 5702300"/>
              <a:gd name="connsiteX2" fmla="*/ 2851150 w 2851150"/>
              <a:gd name="connsiteY2" fmla="*/ 0 h 5702300"/>
              <a:gd name="connsiteX0" fmla="*/ 0 w 2851150"/>
              <a:gd name="connsiteY0" fmla="*/ 2851150 h 2851150"/>
              <a:gd name="connsiteX1" fmla="*/ 2851150 w 2851150"/>
              <a:gd name="connsiteY1" fmla="*/ 0 h 285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1150" h="2851150">
                <a:moveTo>
                  <a:pt x="0" y="2851150"/>
                </a:moveTo>
                <a:cubicBezTo>
                  <a:pt x="0" y="1276503"/>
                  <a:pt x="1276503" y="0"/>
                  <a:pt x="2851150" y="0"/>
                </a:cubicBezTo>
              </a:path>
            </a:pathLst>
          </a:custGeom>
          <a:noFill/>
          <a:ln w="1270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58969-680F-243A-F17E-F3E56AA83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5395957" cy="1107996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133A3-26FD-11DD-537D-5B50A8EEC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983735"/>
            <a:ext cx="5395957" cy="4493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2D0A4-7255-DC66-141B-1BA12095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9CED14-15E9-E3D8-5C29-5A53E1D25B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5900" y="845343"/>
            <a:ext cx="4786694" cy="51673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50FDBC3-9227-7FD3-2DD6-BC53432847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562724" y="380999"/>
            <a:ext cx="464343" cy="46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49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58969-680F-243A-F17E-F3E56AA83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537" y="381000"/>
            <a:ext cx="5395957" cy="1107996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133A3-26FD-11DD-537D-5B50A8EEC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6537" y="1983735"/>
            <a:ext cx="5395957" cy="4493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2D0A4-7255-DC66-141B-1BA12095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7CACC6FF-F4C0-7BA0-ECD8-DC6690F44D75}"/>
              </a:ext>
            </a:extLst>
          </p:cNvPr>
          <p:cNvSpPr/>
          <p:nvPr userDrawn="1"/>
        </p:nvSpPr>
        <p:spPr>
          <a:xfrm rot="10800000">
            <a:off x="0" y="0"/>
            <a:ext cx="2851150" cy="2851150"/>
          </a:xfrm>
          <a:custGeom>
            <a:avLst/>
            <a:gdLst>
              <a:gd name="connsiteX0" fmla="*/ 0 w 5702300"/>
              <a:gd name="connsiteY0" fmla="*/ 2851150 h 5702300"/>
              <a:gd name="connsiteX1" fmla="*/ 2851150 w 5702300"/>
              <a:gd name="connsiteY1" fmla="*/ 0 h 5702300"/>
              <a:gd name="connsiteX2" fmla="*/ 5702300 w 5702300"/>
              <a:gd name="connsiteY2" fmla="*/ 2851150 h 5702300"/>
              <a:gd name="connsiteX3" fmla="*/ 2851150 w 5702300"/>
              <a:gd name="connsiteY3" fmla="*/ 5702300 h 5702300"/>
              <a:gd name="connsiteX4" fmla="*/ 0 w 5702300"/>
              <a:gd name="connsiteY4" fmla="*/ 2851150 h 5702300"/>
              <a:gd name="connsiteX0" fmla="*/ 5702300 w 5793740"/>
              <a:gd name="connsiteY0" fmla="*/ 2851150 h 5702300"/>
              <a:gd name="connsiteX1" fmla="*/ 2851150 w 5793740"/>
              <a:gd name="connsiteY1" fmla="*/ 5702300 h 5702300"/>
              <a:gd name="connsiteX2" fmla="*/ 0 w 5793740"/>
              <a:gd name="connsiteY2" fmla="*/ 2851150 h 5702300"/>
              <a:gd name="connsiteX3" fmla="*/ 2851150 w 5793740"/>
              <a:gd name="connsiteY3" fmla="*/ 0 h 5702300"/>
              <a:gd name="connsiteX4" fmla="*/ 5793740 w 5793740"/>
              <a:gd name="connsiteY4" fmla="*/ 2942590 h 5702300"/>
              <a:gd name="connsiteX0" fmla="*/ 5702300 w 5702300"/>
              <a:gd name="connsiteY0" fmla="*/ 2851150 h 5702300"/>
              <a:gd name="connsiteX1" fmla="*/ 2851150 w 5702300"/>
              <a:gd name="connsiteY1" fmla="*/ 5702300 h 5702300"/>
              <a:gd name="connsiteX2" fmla="*/ 0 w 5702300"/>
              <a:gd name="connsiteY2" fmla="*/ 2851150 h 5702300"/>
              <a:gd name="connsiteX3" fmla="*/ 2851150 w 5702300"/>
              <a:gd name="connsiteY3" fmla="*/ 0 h 5702300"/>
              <a:gd name="connsiteX0" fmla="*/ 2851150 w 2851150"/>
              <a:gd name="connsiteY0" fmla="*/ 5702300 h 5702300"/>
              <a:gd name="connsiteX1" fmla="*/ 0 w 2851150"/>
              <a:gd name="connsiteY1" fmla="*/ 2851150 h 5702300"/>
              <a:gd name="connsiteX2" fmla="*/ 2851150 w 2851150"/>
              <a:gd name="connsiteY2" fmla="*/ 0 h 5702300"/>
              <a:gd name="connsiteX0" fmla="*/ 0 w 2851150"/>
              <a:gd name="connsiteY0" fmla="*/ 2851150 h 2851150"/>
              <a:gd name="connsiteX1" fmla="*/ 2851150 w 2851150"/>
              <a:gd name="connsiteY1" fmla="*/ 0 h 285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1150" h="2851150">
                <a:moveTo>
                  <a:pt x="0" y="2851150"/>
                </a:moveTo>
                <a:cubicBezTo>
                  <a:pt x="0" y="1276503"/>
                  <a:pt x="1276503" y="0"/>
                  <a:pt x="2851150" y="0"/>
                </a:cubicBezTo>
              </a:path>
            </a:pathLst>
          </a:custGeom>
          <a:noFill/>
          <a:ln w="1270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A68315BD-7C56-E8B7-EFFB-E872481D7D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3600" y="845343"/>
            <a:ext cx="4786694" cy="51673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700CBC0-4336-2213-A375-464803CE84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185950" y="6012656"/>
            <a:ext cx="464344" cy="46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49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UI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795748E-CAE9-87BA-993D-D05C036E19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9521" y="-1"/>
            <a:ext cx="5872479" cy="63211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E50B6DA-4F6F-8122-124C-C3F39018D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91156" y="560565"/>
            <a:ext cx="3003531" cy="57845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758969-680F-243A-F17E-F3E56AA83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5395957" cy="1107996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133A3-26FD-11DD-537D-5B50A8EEC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983735"/>
            <a:ext cx="5395957" cy="4493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2D0A4-7255-DC66-141B-1BA12095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7B88BD-3BD1-0054-887F-21667A04CA29}"/>
              </a:ext>
            </a:extLst>
          </p:cNvPr>
          <p:cNvSpPr/>
          <p:nvPr userDrawn="1"/>
        </p:nvSpPr>
        <p:spPr>
          <a:xfrm>
            <a:off x="7622573" y="5941494"/>
            <a:ext cx="711882" cy="711882"/>
          </a:xfrm>
          <a:custGeom>
            <a:avLst/>
            <a:gdLst>
              <a:gd name="connsiteX0" fmla="*/ 0 w 1156772"/>
              <a:gd name="connsiteY0" fmla="*/ 578386 h 1156772"/>
              <a:gd name="connsiteX1" fmla="*/ 578386 w 1156772"/>
              <a:gd name="connsiteY1" fmla="*/ 0 h 1156772"/>
              <a:gd name="connsiteX2" fmla="*/ 1156772 w 1156772"/>
              <a:gd name="connsiteY2" fmla="*/ 578386 h 1156772"/>
              <a:gd name="connsiteX3" fmla="*/ 578386 w 1156772"/>
              <a:gd name="connsiteY3" fmla="*/ 1156772 h 1156772"/>
              <a:gd name="connsiteX4" fmla="*/ 0 w 1156772"/>
              <a:gd name="connsiteY4" fmla="*/ 578386 h 1156772"/>
              <a:gd name="connsiteX0" fmla="*/ 1156772 w 1248212"/>
              <a:gd name="connsiteY0" fmla="*/ 578386 h 1156772"/>
              <a:gd name="connsiteX1" fmla="*/ 578386 w 1248212"/>
              <a:gd name="connsiteY1" fmla="*/ 1156772 h 1156772"/>
              <a:gd name="connsiteX2" fmla="*/ 0 w 1248212"/>
              <a:gd name="connsiteY2" fmla="*/ 578386 h 1156772"/>
              <a:gd name="connsiteX3" fmla="*/ 578386 w 1248212"/>
              <a:gd name="connsiteY3" fmla="*/ 0 h 1156772"/>
              <a:gd name="connsiteX4" fmla="*/ 1248212 w 1248212"/>
              <a:gd name="connsiteY4" fmla="*/ 669826 h 1156772"/>
              <a:gd name="connsiteX0" fmla="*/ 1156772 w 1156772"/>
              <a:gd name="connsiteY0" fmla="*/ 578386 h 1156772"/>
              <a:gd name="connsiteX1" fmla="*/ 578386 w 1156772"/>
              <a:gd name="connsiteY1" fmla="*/ 1156772 h 1156772"/>
              <a:gd name="connsiteX2" fmla="*/ 0 w 1156772"/>
              <a:gd name="connsiteY2" fmla="*/ 578386 h 1156772"/>
              <a:gd name="connsiteX3" fmla="*/ 578386 w 1156772"/>
              <a:gd name="connsiteY3" fmla="*/ 0 h 1156772"/>
              <a:gd name="connsiteX0" fmla="*/ 1156772 w 1156772"/>
              <a:gd name="connsiteY0" fmla="*/ 0 h 578386"/>
              <a:gd name="connsiteX1" fmla="*/ 578386 w 1156772"/>
              <a:gd name="connsiteY1" fmla="*/ 578386 h 578386"/>
              <a:gd name="connsiteX2" fmla="*/ 0 w 1156772"/>
              <a:gd name="connsiteY2" fmla="*/ 0 h 578386"/>
              <a:gd name="connsiteX0" fmla="*/ 578386 w 578386"/>
              <a:gd name="connsiteY0" fmla="*/ 578386 h 578386"/>
              <a:gd name="connsiteX1" fmla="*/ 0 w 578386"/>
              <a:gd name="connsiteY1" fmla="*/ 0 h 57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8386" h="578386">
                <a:moveTo>
                  <a:pt x="578386" y="578386"/>
                </a:moveTo>
                <a:cubicBezTo>
                  <a:pt x="258952" y="578386"/>
                  <a:pt x="0" y="319434"/>
                  <a:pt x="0" y="0"/>
                </a:cubicBezTo>
              </a:path>
            </a:pathLst>
          </a:custGeom>
          <a:noFill/>
          <a:ln w="254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7083FAD5-733C-A694-2C5B-50EB708DA8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4022" y="669925"/>
            <a:ext cx="2714625" cy="5546725"/>
          </a:xfrm>
          <a:prstGeom prst="roundRect">
            <a:avLst>
              <a:gd name="adj" fmla="val 14773"/>
            </a:avLst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71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UI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58969-680F-243A-F17E-F3E56AA83D4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415043" y="381000"/>
            <a:ext cx="5395957" cy="1107996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133A3-26FD-11DD-537D-5B50A8EECCBC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6415043" y="1983735"/>
            <a:ext cx="5395957" cy="4493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2D0A4-7255-DC66-141B-1BA12095E4B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FFAB12-9B60-B21B-61C3-0D7943B9D8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"/>
            <a:ext cx="5872479" cy="632118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9D03E7A-893B-EAED-7B6B-C9EE8C3478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7313" y="560565"/>
            <a:ext cx="3003531" cy="5784578"/>
          </a:xfrm>
          <a:prstGeom prst="rect">
            <a:avLst/>
          </a:prstGeom>
        </p:spPr>
      </p:pic>
      <p:sp>
        <p:nvSpPr>
          <p:cNvPr id="9" name="Oval 7">
            <a:extLst>
              <a:ext uri="{FF2B5EF4-FFF2-40B4-BE49-F238E27FC236}">
                <a16:creationId xmlns:a16="http://schemas.microsoft.com/office/drawing/2014/main" id="{1D91458C-34A2-FAFA-4F4C-2D726F20B56A}"/>
              </a:ext>
            </a:extLst>
          </p:cNvPr>
          <p:cNvSpPr/>
          <p:nvPr userDrawn="1"/>
        </p:nvSpPr>
        <p:spPr>
          <a:xfrm rot="16200000">
            <a:off x="3871883" y="5941494"/>
            <a:ext cx="711882" cy="711882"/>
          </a:xfrm>
          <a:custGeom>
            <a:avLst/>
            <a:gdLst>
              <a:gd name="connsiteX0" fmla="*/ 0 w 1156772"/>
              <a:gd name="connsiteY0" fmla="*/ 578386 h 1156772"/>
              <a:gd name="connsiteX1" fmla="*/ 578386 w 1156772"/>
              <a:gd name="connsiteY1" fmla="*/ 0 h 1156772"/>
              <a:gd name="connsiteX2" fmla="*/ 1156772 w 1156772"/>
              <a:gd name="connsiteY2" fmla="*/ 578386 h 1156772"/>
              <a:gd name="connsiteX3" fmla="*/ 578386 w 1156772"/>
              <a:gd name="connsiteY3" fmla="*/ 1156772 h 1156772"/>
              <a:gd name="connsiteX4" fmla="*/ 0 w 1156772"/>
              <a:gd name="connsiteY4" fmla="*/ 578386 h 1156772"/>
              <a:gd name="connsiteX0" fmla="*/ 1156772 w 1248212"/>
              <a:gd name="connsiteY0" fmla="*/ 578386 h 1156772"/>
              <a:gd name="connsiteX1" fmla="*/ 578386 w 1248212"/>
              <a:gd name="connsiteY1" fmla="*/ 1156772 h 1156772"/>
              <a:gd name="connsiteX2" fmla="*/ 0 w 1248212"/>
              <a:gd name="connsiteY2" fmla="*/ 578386 h 1156772"/>
              <a:gd name="connsiteX3" fmla="*/ 578386 w 1248212"/>
              <a:gd name="connsiteY3" fmla="*/ 0 h 1156772"/>
              <a:gd name="connsiteX4" fmla="*/ 1248212 w 1248212"/>
              <a:gd name="connsiteY4" fmla="*/ 669826 h 1156772"/>
              <a:gd name="connsiteX0" fmla="*/ 1156772 w 1156772"/>
              <a:gd name="connsiteY0" fmla="*/ 578386 h 1156772"/>
              <a:gd name="connsiteX1" fmla="*/ 578386 w 1156772"/>
              <a:gd name="connsiteY1" fmla="*/ 1156772 h 1156772"/>
              <a:gd name="connsiteX2" fmla="*/ 0 w 1156772"/>
              <a:gd name="connsiteY2" fmla="*/ 578386 h 1156772"/>
              <a:gd name="connsiteX3" fmla="*/ 578386 w 1156772"/>
              <a:gd name="connsiteY3" fmla="*/ 0 h 1156772"/>
              <a:gd name="connsiteX0" fmla="*/ 1156772 w 1156772"/>
              <a:gd name="connsiteY0" fmla="*/ 0 h 578386"/>
              <a:gd name="connsiteX1" fmla="*/ 578386 w 1156772"/>
              <a:gd name="connsiteY1" fmla="*/ 578386 h 578386"/>
              <a:gd name="connsiteX2" fmla="*/ 0 w 1156772"/>
              <a:gd name="connsiteY2" fmla="*/ 0 h 578386"/>
              <a:gd name="connsiteX0" fmla="*/ 578386 w 578386"/>
              <a:gd name="connsiteY0" fmla="*/ 578386 h 578386"/>
              <a:gd name="connsiteX1" fmla="*/ 0 w 578386"/>
              <a:gd name="connsiteY1" fmla="*/ 0 h 57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8386" h="578386">
                <a:moveTo>
                  <a:pt x="578386" y="578386"/>
                </a:moveTo>
                <a:cubicBezTo>
                  <a:pt x="258952" y="578386"/>
                  <a:pt x="0" y="319434"/>
                  <a:pt x="0" y="0"/>
                </a:cubicBezTo>
              </a:path>
            </a:pathLst>
          </a:custGeom>
          <a:noFill/>
          <a:ln w="254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22846671-5E75-7BB3-1DD9-9802F5EFF2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40179" y="669925"/>
            <a:ext cx="2714625" cy="5546725"/>
          </a:xfrm>
          <a:prstGeom prst="roundRect">
            <a:avLst>
              <a:gd name="adj" fmla="val 14773"/>
            </a:avLst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730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UI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8D44C96-C971-C461-0AFB-1B98BD02A9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9521" y="1222375"/>
            <a:ext cx="5872479" cy="5635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61F2B3-2F95-6504-C0B1-22E25FA86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9521" y="-1"/>
            <a:ext cx="5872479" cy="63211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5237BCE-E773-01CB-F73C-97F06D7BD1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19985" y="989312"/>
            <a:ext cx="6971794" cy="48793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758969-680F-243A-F17E-F3E56AA83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5395957" cy="1107996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133A3-26FD-11DD-537D-5B50A8EEC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983735"/>
            <a:ext cx="5395957" cy="4493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2D0A4-7255-DC66-141B-1BA12095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895077A3-C0ED-AB8D-A837-4A67E8A8BF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01963" y="1063869"/>
            <a:ext cx="6814038" cy="4725866"/>
          </a:xfrm>
          <a:prstGeom prst="roundRect">
            <a:avLst>
              <a:gd name="adj" fmla="val 2815"/>
            </a:avLst>
          </a:prstGeom>
          <a:ln w="1270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2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B86032A-43D0-78BA-0BE9-24D332A917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raphic 7">
            <a:extLst>
              <a:ext uri="{FF2B5EF4-FFF2-40B4-BE49-F238E27FC236}">
                <a16:creationId xmlns:a16="http://schemas.microsoft.com/office/drawing/2014/main" id="{F56E4E14-4C75-7C99-C075-50C2F9229E34}"/>
              </a:ext>
            </a:extLst>
          </p:cNvPr>
          <p:cNvSpPr/>
          <p:nvPr userDrawn="1"/>
        </p:nvSpPr>
        <p:spPr>
          <a:xfrm rot="5400000">
            <a:off x="8512375" y="29"/>
            <a:ext cx="3170588" cy="3170530"/>
          </a:xfrm>
          <a:custGeom>
            <a:avLst/>
            <a:gdLst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0 w 1809932"/>
              <a:gd name="connsiteY3" fmla="*/ 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91440 w 1809932"/>
              <a:gd name="connsiteY3" fmla="*/ 9144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0" fmla="*/ 0 w 1809932"/>
              <a:gd name="connsiteY0" fmla="*/ 1809899 h 1809899"/>
              <a:gd name="connsiteX1" fmla="*/ 1809932 w 1809932"/>
              <a:gd name="connsiteY1" fmla="*/ 0 h 180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9932" h="1809899">
                <a:moveTo>
                  <a:pt x="0" y="1809899"/>
                </a:moveTo>
                <a:cubicBezTo>
                  <a:pt x="999615" y="1809899"/>
                  <a:pt x="1809932" y="999596"/>
                  <a:pt x="1809932" y="0"/>
                </a:cubicBezTo>
              </a:path>
            </a:pathLst>
          </a:custGeom>
          <a:noFill/>
          <a:ln w="104905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D8B132C-6123-A770-46FE-FF63299470B0}"/>
              </a:ext>
            </a:extLst>
          </p:cNvPr>
          <p:cNvSpPr/>
          <p:nvPr userDrawn="1"/>
        </p:nvSpPr>
        <p:spPr>
          <a:xfrm>
            <a:off x="6535479" y="414670"/>
            <a:ext cx="5656521" cy="6453963"/>
          </a:xfrm>
          <a:custGeom>
            <a:avLst/>
            <a:gdLst>
              <a:gd name="connsiteX0" fmla="*/ 5656521 w 5656521"/>
              <a:gd name="connsiteY0" fmla="*/ 0 h 6453963"/>
              <a:gd name="connsiteX1" fmla="*/ 5656521 w 5656521"/>
              <a:gd name="connsiteY1" fmla="*/ 3179135 h 6453963"/>
              <a:gd name="connsiteX2" fmla="*/ 3934046 w 5656521"/>
              <a:gd name="connsiteY2" fmla="*/ 4253023 h 6453963"/>
              <a:gd name="connsiteX3" fmla="*/ 3200400 w 5656521"/>
              <a:gd name="connsiteY3" fmla="*/ 6453963 h 6453963"/>
              <a:gd name="connsiteX4" fmla="*/ 0 w 5656521"/>
              <a:gd name="connsiteY4" fmla="*/ 6453963 h 6453963"/>
              <a:gd name="connsiteX5" fmla="*/ 1562986 w 5656521"/>
              <a:gd name="connsiteY5" fmla="*/ 2200939 h 6453963"/>
              <a:gd name="connsiteX6" fmla="*/ 5656521 w 5656521"/>
              <a:gd name="connsiteY6" fmla="*/ 0 h 6453963"/>
              <a:gd name="connsiteX0" fmla="*/ 5656521 w 5656521"/>
              <a:gd name="connsiteY0" fmla="*/ 0 h 6453963"/>
              <a:gd name="connsiteX1" fmla="*/ 5656521 w 5656521"/>
              <a:gd name="connsiteY1" fmla="*/ 3179135 h 6453963"/>
              <a:gd name="connsiteX2" fmla="*/ 3934046 w 5656521"/>
              <a:gd name="connsiteY2" fmla="*/ 4253023 h 6453963"/>
              <a:gd name="connsiteX3" fmla="*/ 3200400 w 5656521"/>
              <a:gd name="connsiteY3" fmla="*/ 6453963 h 6453963"/>
              <a:gd name="connsiteX4" fmla="*/ 0 w 5656521"/>
              <a:gd name="connsiteY4" fmla="*/ 6453963 h 6453963"/>
              <a:gd name="connsiteX5" fmla="*/ 1531089 w 5656521"/>
              <a:gd name="connsiteY5" fmla="*/ 2190307 h 6453963"/>
              <a:gd name="connsiteX6" fmla="*/ 5656521 w 5656521"/>
              <a:gd name="connsiteY6" fmla="*/ 0 h 6453963"/>
              <a:gd name="connsiteX0" fmla="*/ 5656521 w 5656521"/>
              <a:gd name="connsiteY0" fmla="*/ 0 h 6453963"/>
              <a:gd name="connsiteX1" fmla="*/ 5656521 w 5656521"/>
              <a:gd name="connsiteY1" fmla="*/ 3179135 h 6453963"/>
              <a:gd name="connsiteX2" fmla="*/ 3934046 w 5656521"/>
              <a:gd name="connsiteY2" fmla="*/ 4253023 h 6453963"/>
              <a:gd name="connsiteX3" fmla="*/ 3200400 w 5656521"/>
              <a:gd name="connsiteY3" fmla="*/ 6453963 h 6453963"/>
              <a:gd name="connsiteX4" fmla="*/ 0 w 5656521"/>
              <a:gd name="connsiteY4" fmla="*/ 6453963 h 6453963"/>
              <a:gd name="connsiteX5" fmla="*/ 1531089 w 5656521"/>
              <a:gd name="connsiteY5" fmla="*/ 2190307 h 6453963"/>
              <a:gd name="connsiteX6" fmla="*/ 5656521 w 5656521"/>
              <a:gd name="connsiteY6" fmla="*/ 0 h 6453963"/>
              <a:gd name="connsiteX0" fmla="*/ 5656521 w 5656521"/>
              <a:gd name="connsiteY0" fmla="*/ 0 h 6453963"/>
              <a:gd name="connsiteX1" fmla="*/ 5656521 w 5656521"/>
              <a:gd name="connsiteY1" fmla="*/ 3179135 h 6453963"/>
              <a:gd name="connsiteX2" fmla="*/ 3934046 w 5656521"/>
              <a:gd name="connsiteY2" fmla="*/ 4253023 h 6453963"/>
              <a:gd name="connsiteX3" fmla="*/ 3200400 w 5656521"/>
              <a:gd name="connsiteY3" fmla="*/ 6453963 h 6453963"/>
              <a:gd name="connsiteX4" fmla="*/ 0 w 5656521"/>
              <a:gd name="connsiteY4" fmla="*/ 6453963 h 6453963"/>
              <a:gd name="connsiteX5" fmla="*/ 1531089 w 5656521"/>
              <a:gd name="connsiteY5" fmla="*/ 2190307 h 6453963"/>
              <a:gd name="connsiteX6" fmla="*/ 5656521 w 5656521"/>
              <a:gd name="connsiteY6" fmla="*/ 0 h 6453963"/>
              <a:gd name="connsiteX0" fmla="*/ 5656521 w 5656521"/>
              <a:gd name="connsiteY0" fmla="*/ 0 h 6453963"/>
              <a:gd name="connsiteX1" fmla="*/ 5656521 w 5656521"/>
              <a:gd name="connsiteY1" fmla="*/ 3179135 h 6453963"/>
              <a:gd name="connsiteX2" fmla="*/ 3934046 w 5656521"/>
              <a:gd name="connsiteY2" fmla="*/ 4253023 h 6453963"/>
              <a:gd name="connsiteX3" fmla="*/ 3200400 w 5656521"/>
              <a:gd name="connsiteY3" fmla="*/ 6453963 h 6453963"/>
              <a:gd name="connsiteX4" fmla="*/ 0 w 5656521"/>
              <a:gd name="connsiteY4" fmla="*/ 6453963 h 6453963"/>
              <a:gd name="connsiteX5" fmla="*/ 1531089 w 5656521"/>
              <a:gd name="connsiteY5" fmla="*/ 2190307 h 6453963"/>
              <a:gd name="connsiteX6" fmla="*/ 5656521 w 5656521"/>
              <a:gd name="connsiteY6" fmla="*/ 0 h 6453963"/>
              <a:gd name="connsiteX0" fmla="*/ 5656521 w 5656521"/>
              <a:gd name="connsiteY0" fmla="*/ 0 h 6453963"/>
              <a:gd name="connsiteX1" fmla="*/ 5656521 w 5656521"/>
              <a:gd name="connsiteY1" fmla="*/ 3179135 h 6453963"/>
              <a:gd name="connsiteX2" fmla="*/ 3934046 w 5656521"/>
              <a:gd name="connsiteY2" fmla="*/ 4253023 h 6453963"/>
              <a:gd name="connsiteX3" fmla="*/ 3200400 w 5656521"/>
              <a:gd name="connsiteY3" fmla="*/ 6453963 h 6453963"/>
              <a:gd name="connsiteX4" fmla="*/ 0 w 5656521"/>
              <a:gd name="connsiteY4" fmla="*/ 6453963 h 6453963"/>
              <a:gd name="connsiteX5" fmla="*/ 1531089 w 5656521"/>
              <a:gd name="connsiteY5" fmla="*/ 2190307 h 6453963"/>
              <a:gd name="connsiteX6" fmla="*/ 5656521 w 5656521"/>
              <a:gd name="connsiteY6" fmla="*/ 0 h 6453963"/>
              <a:gd name="connsiteX0" fmla="*/ 5656521 w 5656521"/>
              <a:gd name="connsiteY0" fmla="*/ 0 h 6453963"/>
              <a:gd name="connsiteX1" fmla="*/ 5656521 w 5656521"/>
              <a:gd name="connsiteY1" fmla="*/ 3179135 h 6453963"/>
              <a:gd name="connsiteX2" fmla="*/ 3934046 w 5656521"/>
              <a:gd name="connsiteY2" fmla="*/ 4253023 h 6453963"/>
              <a:gd name="connsiteX3" fmla="*/ 3200400 w 5656521"/>
              <a:gd name="connsiteY3" fmla="*/ 6453963 h 6453963"/>
              <a:gd name="connsiteX4" fmla="*/ 0 w 5656521"/>
              <a:gd name="connsiteY4" fmla="*/ 6453963 h 6453963"/>
              <a:gd name="connsiteX5" fmla="*/ 1531089 w 5656521"/>
              <a:gd name="connsiteY5" fmla="*/ 2190307 h 6453963"/>
              <a:gd name="connsiteX6" fmla="*/ 5656521 w 5656521"/>
              <a:gd name="connsiteY6" fmla="*/ 0 h 6453963"/>
              <a:gd name="connsiteX0" fmla="*/ 5656521 w 5656521"/>
              <a:gd name="connsiteY0" fmla="*/ 0 h 6453963"/>
              <a:gd name="connsiteX1" fmla="*/ 5656521 w 5656521"/>
              <a:gd name="connsiteY1" fmla="*/ 3179135 h 6453963"/>
              <a:gd name="connsiteX2" fmla="*/ 3934046 w 5656521"/>
              <a:gd name="connsiteY2" fmla="*/ 4253023 h 6453963"/>
              <a:gd name="connsiteX3" fmla="*/ 3200400 w 5656521"/>
              <a:gd name="connsiteY3" fmla="*/ 6453963 h 6453963"/>
              <a:gd name="connsiteX4" fmla="*/ 0 w 5656521"/>
              <a:gd name="connsiteY4" fmla="*/ 6453963 h 6453963"/>
              <a:gd name="connsiteX5" fmla="*/ 1531089 w 5656521"/>
              <a:gd name="connsiteY5" fmla="*/ 2190307 h 6453963"/>
              <a:gd name="connsiteX6" fmla="*/ 5656521 w 5656521"/>
              <a:gd name="connsiteY6" fmla="*/ 0 h 6453963"/>
              <a:gd name="connsiteX0" fmla="*/ 5656521 w 5656521"/>
              <a:gd name="connsiteY0" fmla="*/ 0 h 6453963"/>
              <a:gd name="connsiteX1" fmla="*/ 5656521 w 5656521"/>
              <a:gd name="connsiteY1" fmla="*/ 3179135 h 6453963"/>
              <a:gd name="connsiteX2" fmla="*/ 3934046 w 5656521"/>
              <a:gd name="connsiteY2" fmla="*/ 4253023 h 6453963"/>
              <a:gd name="connsiteX3" fmla="*/ 3200400 w 5656521"/>
              <a:gd name="connsiteY3" fmla="*/ 6453963 h 6453963"/>
              <a:gd name="connsiteX4" fmla="*/ 0 w 5656521"/>
              <a:gd name="connsiteY4" fmla="*/ 6453963 h 6453963"/>
              <a:gd name="connsiteX5" fmla="*/ 1584251 w 5656521"/>
              <a:gd name="connsiteY5" fmla="*/ 2190307 h 6453963"/>
              <a:gd name="connsiteX6" fmla="*/ 5656521 w 5656521"/>
              <a:gd name="connsiteY6" fmla="*/ 0 h 6453963"/>
              <a:gd name="connsiteX0" fmla="*/ 5656521 w 5656521"/>
              <a:gd name="connsiteY0" fmla="*/ 0 h 6453963"/>
              <a:gd name="connsiteX1" fmla="*/ 5656521 w 5656521"/>
              <a:gd name="connsiteY1" fmla="*/ 3179135 h 6453963"/>
              <a:gd name="connsiteX2" fmla="*/ 3934046 w 5656521"/>
              <a:gd name="connsiteY2" fmla="*/ 4253023 h 6453963"/>
              <a:gd name="connsiteX3" fmla="*/ 3200400 w 5656521"/>
              <a:gd name="connsiteY3" fmla="*/ 6453963 h 6453963"/>
              <a:gd name="connsiteX4" fmla="*/ 0 w 5656521"/>
              <a:gd name="connsiteY4" fmla="*/ 6453963 h 6453963"/>
              <a:gd name="connsiteX5" fmla="*/ 1584251 w 5656521"/>
              <a:gd name="connsiteY5" fmla="*/ 2190307 h 6453963"/>
              <a:gd name="connsiteX6" fmla="*/ 5656521 w 5656521"/>
              <a:gd name="connsiteY6" fmla="*/ 0 h 6453963"/>
              <a:gd name="connsiteX0" fmla="*/ 5656521 w 5656521"/>
              <a:gd name="connsiteY0" fmla="*/ 0 h 6453963"/>
              <a:gd name="connsiteX1" fmla="*/ 5656521 w 5656521"/>
              <a:gd name="connsiteY1" fmla="*/ 3179135 h 6453963"/>
              <a:gd name="connsiteX2" fmla="*/ 3934046 w 5656521"/>
              <a:gd name="connsiteY2" fmla="*/ 4253023 h 6453963"/>
              <a:gd name="connsiteX3" fmla="*/ 3200400 w 5656521"/>
              <a:gd name="connsiteY3" fmla="*/ 6453963 h 6453963"/>
              <a:gd name="connsiteX4" fmla="*/ 0 w 5656521"/>
              <a:gd name="connsiteY4" fmla="*/ 6453963 h 6453963"/>
              <a:gd name="connsiteX5" fmla="*/ 1584251 w 5656521"/>
              <a:gd name="connsiteY5" fmla="*/ 2190307 h 6453963"/>
              <a:gd name="connsiteX6" fmla="*/ 5656521 w 5656521"/>
              <a:gd name="connsiteY6" fmla="*/ 0 h 6453963"/>
              <a:gd name="connsiteX0" fmla="*/ 5656521 w 5656521"/>
              <a:gd name="connsiteY0" fmla="*/ 0 h 6453963"/>
              <a:gd name="connsiteX1" fmla="*/ 5656521 w 5656521"/>
              <a:gd name="connsiteY1" fmla="*/ 3179135 h 6453963"/>
              <a:gd name="connsiteX2" fmla="*/ 3934046 w 5656521"/>
              <a:gd name="connsiteY2" fmla="*/ 4253023 h 6453963"/>
              <a:gd name="connsiteX3" fmla="*/ 3200400 w 5656521"/>
              <a:gd name="connsiteY3" fmla="*/ 6453963 h 6453963"/>
              <a:gd name="connsiteX4" fmla="*/ 0 w 5656521"/>
              <a:gd name="connsiteY4" fmla="*/ 6453963 h 6453963"/>
              <a:gd name="connsiteX5" fmla="*/ 1584251 w 5656521"/>
              <a:gd name="connsiteY5" fmla="*/ 2190307 h 6453963"/>
              <a:gd name="connsiteX6" fmla="*/ 5656521 w 5656521"/>
              <a:gd name="connsiteY6" fmla="*/ 0 h 6453963"/>
              <a:gd name="connsiteX0" fmla="*/ 5656521 w 5656521"/>
              <a:gd name="connsiteY0" fmla="*/ 0 h 6453963"/>
              <a:gd name="connsiteX1" fmla="*/ 5656521 w 5656521"/>
              <a:gd name="connsiteY1" fmla="*/ 3179135 h 6453963"/>
              <a:gd name="connsiteX2" fmla="*/ 3934046 w 5656521"/>
              <a:gd name="connsiteY2" fmla="*/ 4253023 h 6453963"/>
              <a:gd name="connsiteX3" fmla="*/ 3200400 w 5656521"/>
              <a:gd name="connsiteY3" fmla="*/ 6453963 h 6453963"/>
              <a:gd name="connsiteX4" fmla="*/ 0 w 5656521"/>
              <a:gd name="connsiteY4" fmla="*/ 6453963 h 6453963"/>
              <a:gd name="connsiteX5" fmla="*/ 1584251 w 5656521"/>
              <a:gd name="connsiteY5" fmla="*/ 2190307 h 6453963"/>
              <a:gd name="connsiteX6" fmla="*/ 5656521 w 5656521"/>
              <a:gd name="connsiteY6" fmla="*/ 0 h 6453963"/>
              <a:gd name="connsiteX0" fmla="*/ 5656521 w 5656521"/>
              <a:gd name="connsiteY0" fmla="*/ 0 h 6453963"/>
              <a:gd name="connsiteX1" fmla="*/ 5656521 w 5656521"/>
              <a:gd name="connsiteY1" fmla="*/ 3179135 h 6453963"/>
              <a:gd name="connsiteX2" fmla="*/ 3934046 w 5656521"/>
              <a:gd name="connsiteY2" fmla="*/ 4253023 h 6453963"/>
              <a:gd name="connsiteX3" fmla="*/ 3200400 w 5656521"/>
              <a:gd name="connsiteY3" fmla="*/ 6453963 h 6453963"/>
              <a:gd name="connsiteX4" fmla="*/ 0 w 5656521"/>
              <a:gd name="connsiteY4" fmla="*/ 6453963 h 6453963"/>
              <a:gd name="connsiteX5" fmla="*/ 1584251 w 5656521"/>
              <a:gd name="connsiteY5" fmla="*/ 2190307 h 6453963"/>
              <a:gd name="connsiteX6" fmla="*/ 5656521 w 5656521"/>
              <a:gd name="connsiteY6" fmla="*/ 0 h 6453963"/>
              <a:gd name="connsiteX0" fmla="*/ 5656521 w 5656521"/>
              <a:gd name="connsiteY0" fmla="*/ 0 h 6453963"/>
              <a:gd name="connsiteX1" fmla="*/ 5656521 w 5656521"/>
              <a:gd name="connsiteY1" fmla="*/ 3179135 h 6453963"/>
              <a:gd name="connsiteX2" fmla="*/ 3934046 w 5656521"/>
              <a:gd name="connsiteY2" fmla="*/ 4253023 h 6453963"/>
              <a:gd name="connsiteX3" fmla="*/ 3200400 w 5656521"/>
              <a:gd name="connsiteY3" fmla="*/ 6453963 h 6453963"/>
              <a:gd name="connsiteX4" fmla="*/ 0 w 5656521"/>
              <a:gd name="connsiteY4" fmla="*/ 6453963 h 6453963"/>
              <a:gd name="connsiteX5" fmla="*/ 1584251 w 5656521"/>
              <a:gd name="connsiteY5" fmla="*/ 2190307 h 6453963"/>
              <a:gd name="connsiteX6" fmla="*/ 5656521 w 5656521"/>
              <a:gd name="connsiteY6" fmla="*/ 0 h 6453963"/>
              <a:gd name="connsiteX0" fmla="*/ 5656521 w 5656521"/>
              <a:gd name="connsiteY0" fmla="*/ 0 h 6453963"/>
              <a:gd name="connsiteX1" fmla="*/ 5656521 w 5656521"/>
              <a:gd name="connsiteY1" fmla="*/ 3179135 h 6453963"/>
              <a:gd name="connsiteX2" fmla="*/ 3934046 w 5656521"/>
              <a:gd name="connsiteY2" fmla="*/ 4253023 h 6453963"/>
              <a:gd name="connsiteX3" fmla="*/ 3200400 w 5656521"/>
              <a:gd name="connsiteY3" fmla="*/ 6453963 h 6453963"/>
              <a:gd name="connsiteX4" fmla="*/ 0 w 5656521"/>
              <a:gd name="connsiteY4" fmla="*/ 6453963 h 6453963"/>
              <a:gd name="connsiteX5" fmla="*/ 1584251 w 5656521"/>
              <a:gd name="connsiteY5" fmla="*/ 2190307 h 6453963"/>
              <a:gd name="connsiteX6" fmla="*/ 5656521 w 5656521"/>
              <a:gd name="connsiteY6" fmla="*/ 0 h 6453963"/>
              <a:gd name="connsiteX0" fmla="*/ 5656521 w 5656521"/>
              <a:gd name="connsiteY0" fmla="*/ 0 h 6453963"/>
              <a:gd name="connsiteX1" fmla="*/ 5656521 w 5656521"/>
              <a:gd name="connsiteY1" fmla="*/ 3179135 h 6453963"/>
              <a:gd name="connsiteX2" fmla="*/ 3934046 w 5656521"/>
              <a:gd name="connsiteY2" fmla="*/ 4253023 h 6453963"/>
              <a:gd name="connsiteX3" fmla="*/ 3200400 w 5656521"/>
              <a:gd name="connsiteY3" fmla="*/ 6453963 h 6453963"/>
              <a:gd name="connsiteX4" fmla="*/ 0 w 5656521"/>
              <a:gd name="connsiteY4" fmla="*/ 6453963 h 6453963"/>
              <a:gd name="connsiteX5" fmla="*/ 1584251 w 5656521"/>
              <a:gd name="connsiteY5" fmla="*/ 2190307 h 6453963"/>
              <a:gd name="connsiteX6" fmla="*/ 5656521 w 5656521"/>
              <a:gd name="connsiteY6" fmla="*/ 0 h 6453963"/>
              <a:gd name="connsiteX0" fmla="*/ 5656521 w 5656521"/>
              <a:gd name="connsiteY0" fmla="*/ 0 h 6453963"/>
              <a:gd name="connsiteX1" fmla="*/ 5656521 w 5656521"/>
              <a:gd name="connsiteY1" fmla="*/ 3179135 h 6453963"/>
              <a:gd name="connsiteX2" fmla="*/ 3934046 w 5656521"/>
              <a:gd name="connsiteY2" fmla="*/ 4253023 h 6453963"/>
              <a:gd name="connsiteX3" fmla="*/ 3200400 w 5656521"/>
              <a:gd name="connsiteY3" fmla="*/ 6453963 h 6453963"/>
              <a:gd name="connsiteX4" fmla="*/ 0 w 5656521"/>
              <a:gd name="connsiteY4" fmla="*/ 6453963 h 6453963"/>
              <a:gd name="connsiteX5" fmla="*/ 1584251 w 5656521"/>
              <a:gd name="connsiteY5" fmla="*/ 2190307 h 6453963"/>
              <a:gd name="connsiteX6" fmla="*/ 5656521 w 5656521"/>
              <a:gd name="connsiteY6" fmla="*/ 0 h 6453963"/>
              <a:gd name="connsiteX0" fmla="*/ 5656521 w 5656521"/>
              <a:gd name="connsiteY0" fmla="*/ 0 h 6453963"/>
              <a:gd name="connsiteX1" fmla="*/ 5656521 w 5656521"/>
              <a:gd name="connsiteY1" fmla="*/ 3179135 h 6453963"/>
              <a:gd name="connsiteX2" fmla="*/ 3934046 w 5656521"/>
              <a:gd name="connsiteY2" fmla="*/ 4253023 h 6453963"/>
              <a:gd name="connsiteX3" fmla="*/ 3200400 w 5656521"/>
              <a:gd name="connsiteY3" fmla="*/ 6453963 h 6453963"/>
              <a:gd name="connsiteX4" fmla="*/ 0 w 5656521"/>
              <a:gd name="connsiteY4" fmla="*/ 6453963 h 6453963"/>
              <a:gd name="connsiteX5" fmla="*/ 1584251 w 5656521"/>
              <a:gd name="connsiteY5" fmla="*/ 2190307 h 6453963"/>
              <a:gd name="connsiteX6" fmla="*/ 5656521 w 5656521"/>
              <a:gd name="connsiteY6" fmla="*/ 0 h 6453963"/>
              <a:gd name="connsiteX0" fmla="*/ 5656521 w 5656521"/>
              <a:gd name="connsiteY0" fmla="*/ 0 h 6453963"/>
              <a:gd name="connsiteX1" fmla="*/ 5656521 w 5656521"/>
              <a:gd name="connsiteY1" fmla="*/ 3179135 h 6453963"/>
              <a:gd name="connsiteX2" fmla="*/ 3934046 w 5656521"/>
              <a:gd name="connsiteY2" fmla="*/ 4253023 h 6453963"/>
              <a:gd name="connsiteX3" fmla="*/ 3200400 w 5656521"/>
              <a:gd name="connsiteY3" fmla="*/ 6453963 h 6453963"/>
              <a:gd name="connsiteX4" fmla="*/ 0 w 5656521"/>
              <a:gd name="connsiteY4" fmla="*/ 6453963 h 6453963"/>
              <a:gd name="connsiteX5" fmla="*/ 1584251 w 5656521"/>
              <a:gd name="connsiteY5" fmla="*/ 2190307 h 6453963"/>
              <a:gd name="connsiteX6" fmla="*/ 5656521 w 5656521"/>
              <a:gd name="connsiteY6" fmla="*/ 0 h 6453963"/>
              <a:gd name="connsiteX0" fmla="*/ 5656521 w 5656521"/>
              <a:gd name="connsiteY0" fmla="*/ 0 h 6453963"/>
              <a:gd name="connsiteX1" fmla="*/ 5656521 w 5656521"/>
              <a:gd name="connsiteY1" fmla="*/ 3179135 h 6453963"/>
              <a:gd name="connsiteX2" fmla="*/ 3934046 w 5656521"/>
              <a:gd name="connsiteY2" fmla="*/ 4253023 h 6453963"/>
              <a:gd name="connsiteX3" fmla="*/ 3200400 w 5656521"/>
              <a:gd name="connsiteY3" fmla="*/ 6453963 h 6453963"/>
              <a:gd name="connsiteX4" fmla="*/ 0 w 5656521"/>
              <a:gd name="connsiteY4" fmla="*/ 6453963 h 6453963"/>
              <a:gd name="connsiteX5" fmla="*/ 1584251 w 5656521"/>
              <a:gd name="connsiteY5" fmla="*/ 2190307 h 6453963"/>
              <a:gd name="connsiteX6" fmla="*/ 5656521 w 5656521"/>
              <a:gd name="connsiteY6" fmla="*/ 0 h 645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56521" h="6453963">
                <a:moveTo>
                  <a:pt x="5656521" y="0"/>
                </a:moveTo>
                <a:lnTo>
                  <a:pt x="5656521" y="3179135"/>
                </a:lnTo>
                <a:cubicBezTo>
                  <a:pt x="5007935" y="3409507"/>
                  <a:pt x="4518837" y="3544187"/>
                  <a:pt x="3934046" y="4253023"/>
                </a:cubicBezTo>
                <a:cubicBezTo>
                  <a:pt x="3232297" y="5103628"/>
                  <a:pt x="3232298" y="5890437"/>
                  <a:pt x="3200400" y="6453963"/>
                </a:cubicBezTo>
                <a:lnTo>
                  <a:pt x="0" y="6453963"/>
                </a:lnTo>
                <a:cubicBezTo>
                  <a:pt x="85060" y="5394251"/>
                  <a:pt x="361506" y="3568995"/>
                  <a:pt x="1584251" y="2190307"/>
                </a:cubicBezTo>
                <a:cubicBezTo>
                  <a:pt x="2587255" y="928578"/>
                  <a:pt x="4302642" y="177210"/>
                  <a:pt x="5656521" y="0"/>
                </a:cubicBezTo>
                <a:close/>
              </a:path>
            </a:pathLst>
          </a:custGeom>
          <a:blipFill>
            <a:blip r:embed="rId2"/>
            <a:srcRect/>
            <a:stretch>
              <a:fillRect l="-38919" r="-322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BD3A4-0595-1708-7294-B2BA87CF1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2497451"/>
            <a:ext cx="6635097" cy="1661993"/>
          </a:xfrm>
        </p:spPr>
        <p:txBody>
          <a:bodyPr anchor="b">
            <a:spAutoFit/>
          </a:bodyPr>
          <a:lstStyle>
            <a:lvl1pPr algn="l">
              <a:defRPr sz="6000" b="0" i="0"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ED9A3C-2C94-A0DA-A1E9-99219F9CB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4465164"/>
            <a:ext cx="3879915" cy="553998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176161-E046-E1CE-0A4C-DCC2293C2F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5910156"/>
            <a:ext cx="3880297" cy="1938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685F781E-B091-6135-A41C-6CA95E30F6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9652" y="4637988"/>
            <a:ext cx="2220011" cy="222001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B8EA16E-4E1B-C6C6-1161-B9D6E28E8F3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2946" y="1098120"/>
            <a:ext cx="3073585" cy="60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86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UI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88B980-74BA-13D3-3050-7DDED8BDBE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222375"/>
            <a:ext cx="5872479" cy="5635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4F85B1-EAB2-D594-C318-85A7503CD3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"/>
            <a:ext cx="5872479" cy="632118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21CD3D7-EB6B-A555-40C2-3F08305510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229853" y="989312"/>
            <a:ext cx="6971794" cy="4879376"/>
          </a:xfrm>
          <a:prstGeom prst="rect">
            <a:avLst/>
          </a:prstGeom>
        </p:spPr>
      </p:pic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E051F526-B3CF-CF00-3070-E5EDA9D70A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147875" y="1063869"/>
            <a:ext cx="6814038" cy="4725866"/>
          </a:xfrm>
          <a:prstGeom prst="roundRect">
            <a:avLst>
              <a:gd name="adj" fmla="val 2815"/>
            </a:avLst>
          </a:prstGeom>
          <a:ln w="1270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133A3-26FD-11DD-537D-5B50A8EECCBC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6415043" y="1983735"/>
            <a:ext cx="5395957" cy="4493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58969-680F-243A-F17E-F3E56AA83D4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415043" y="381000"/>
            <a:ext cx="5395957" cy="1107996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2D0A4-7255-DC66-141B-1BA12095E4B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49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8">
            <a:extLst>
              <a:ext uri="{FF2B5EF4-FFF2-40B4-BE49-F238E27FC236}">
                <a16:creationId xmlns:a16="http://schemas.microsoft.com/office/drawing/2014/main" id="{268E944B-3F34-8744-7B2A-2CDF0FB7244C}"/>
              </a:ext>
            </a:extLst>
          </p:cNvPr>
          <p:cNvSpPr/>
          <p:nvPr userDrawn="1"/>
        </p:nvSpPr>
        <p:spPr>
          <a:xfrm>
            <a:off x="9340850" y="4006850"/>
            <a:ext cx="2851150" cy="2851150"/>
          </a:xfrm>
          <a:custGeom>
            <a:avLst/>
            <a:gdLst>
              <a:gd name="connsiteX0" fmla="*/ 0 w 5702300"/>
              <a:gd name="connsiteY0" fmla="*/ 2851150 h 5702300"/>
              <a:gd name="connsiteX1" fmla="*/ 2851150 w 5702300"/>
              <a:gd name="connsiteY1" fmla="*/ 0 h 5702300"/>
              <a:gd name="connsiteX2" fmla="*/ 5702300 w 5702300"/>
              <a:gd name="connsiteY2" fmla="*/ 2851150 h 5702300"/>
              <a:gd name="connsiteX3" fmla="*/ 2851150 w 5702300"/>
              <a:gd name="connsiteY3" fmla="*/ 5702300 h 5702300"/>
              <a:gd name="connsiteX4" fmla="*/ 0 w 5702300"/>
              <a:gd name="connsiteY4" fmla="*/ 2851150 h 5702300"/>
              <a:gd name="connsiteX0" fmla="*/ 5702300 w 5793740"/>
              <a:gd name="connsiteY0" fmla="*/ 2851150 h 5702300"/>
              <a:gd name="connsiteX1" fmla="*/ 2851150 w 5793740"/>
              <a:gd name="connsiteY1" fmla="*/ 5702300 h 5702300"/>
              <a:gd name="connsiteX2" fmla="*/ 0 w 5793740"/>
              <a:gd name="connsiteY2" fmla="*/ 2851150 h 5702300"/>
              <a:gd name="connsiteX3" fmla="*/ 2851150 w 5793740"/>
              <a:gd name="connsiteY3" fmla="*/ 0 h 5702300"/>
              <a:gd name="connsiteX4" fmla="*/ 5793740 w 5793740"/>
              <a:gd name="connsiteY4" fmla="*/ 2942590 h 5702300"/>
              <a:gd name="connsiteX0" fmla="*/ 5702300 w 5702300"/>
              <a:gd name="connsiteY0" fmla="*/ 2851150 h 5702300"/>
              <a:gd name="connsiteX1" fmla="*/ 2851150 w 5702300"/>
              <a:gd name="connsiteY1" fmla="*/ 5702300 h 5702300"/>
              <a:gd name="connsiteX2" fmla="*/ 0 w 5702300"/>
              <a:gd name="connsiteY2" fmla="*/ 2851150 h 5702300"/>
              <a:gd name="connsiteX3" fmla="*/ 2851150 w 5702300"/>
              <a:gd name="connsiteY3" fmla="*/ 0 h 5702300"/>
              <a:gd name="connsiteX0" fmla="*/ 2851150 w 2851150"/>
              <a:gd name="connsiteY0" fmla="*/ 5702300 h 5702300"/>
              <a:gd name="connsiteX1" fmla="*/ 0 w 2851150"/>
              <a:gd name="connsiteY1" fmla="*/ 2851150 h 5702300"/>
              <a:gd name="connsiteX2" fmla="*/ 2851150 w 2851150"/>
              <a:gd name="connsiteY2" fmla="*/ 0 h 5702300"/>
              <a:gd name="connsiteX0" fmla="*/ 0 w 2851150"/>
              <a:gd name="connsiteY0" fmla="*/ 2851150 h 2851150"/>
              <a:gd name="connsiteX1" fmla="*/ 2851150 w 2851150"/>
              <a:gd name="connsiteY1" fmla="*/ 0 h 285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1150" h="2851150">
                <a:moveTo>
                  <a:pt x="0" y="2851150"/>
                </a:moveTo>
                <a:cubicBezTo>
                  <a:pt x="0" y="1276503"/>
                  <a:pt x="1276503" y="0"/>
                  <a:pt x="2851150" y="0"/>
                </a:cubicBezTo>
              </a:path>
            </a:pathLst>
          </a:custGeom>
          <a:noFill/>
          <a:ln w="1270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58969-680F-243A-F17E-F3E56AA83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553998"/>
          </a:xfrm>
        </p:spPr>
        <p:txBody>
          <a:bodyPr wrap="square">
            <a:sp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2D0A4-7255-DC66-141B-1BA12095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CF1861D-246C-45BA-EE48-53910076A7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1000" y="1292087"/>
            <a:ext cx="11430000" cy="51849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173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8">
            <a:extLst>
              <a:ext uri="{FF2B5EF4-FFF2-40B4-BE49-F238E27FC236}">
                <a16:creationId xmlns:a16="http://schemas.microsoft.com/office/drawing/2014/main" id="{C17042F8-5DB5-E397-D56B-DE9B6883E4F4}"/>
              </a:ext>
            </a:extLst>
          </p:cNvPr>
          <p:cNvSpPr/>
          <p:nvPr userDrawn="1"/>
        </p:nvSpPr>
        <p:spPr>
          <a:xfrm rot="10800000">
            <a:off x="0" y="0"/>
            <a:ext cx="2851150" cy="2851150"/>
          </a:xfrm>
          <a:custGeom>
            <a:avLst/>
            <a:gdLst>
              <a:gd name="connsiteX0" fmla="*/ 0 w 5702300"/>
              <a:gd name="connsiteY0" fmla="*/ 2851150 h 5702300"/>
              <a:gd name="connsiteX1" fmla="*/ 2851150 w 5702300"/>
              <a:gd name="connsiteY1" fmla="*/ 0 h 5702300"/>
              <a:gd name="connsiteX2" fmla="*/ 5702300 w 5702300"/>
              <a:gd name="connsiteY2" fmla="*/ 2851150 h 5702300"/>
              <a:gd name="connsiteX3" fmla="*/ 2851150 w 5702300"/>
              <a:gd name="connsiteY3" fmla="*/ 5702300 h 5702300"/>
              <a:gd name="connsiteX4" fmla="*/ 0 w 5702300"/>
              <a:gd name="connsiteY4" fmla="*/ 2851150 h 5702300"/>
              <a:gd name="connsiteX0" fmla="*/ 5702300 w 5793740"/>
              <a:gd name="connsiteY0" fmla="*/ 2851150 h 5702300"/>
              <a:gd name="connsiteX1" fmla="*/ 2851150 w 5793740"/>
              <a:gd name="connsiteY1" fmla="*/ 5702300 h 5702300"/>
              <a:gd name="connsiteX2" fmla="*/ 0 w 5793740"/>
              <a:gd name="connsiteY2" fmla="*/ 2851150 h 5702300"/>
              <a:gd name="connsiteX3" fmla="*/ 2851150 w 5793740"/>
              <a:gd name="connsiteY3" fmla="*/ 0 h 5702300"/>
              <a:gd name="connsiteX4" fmla="*/ 5793740 w 5793740"/>
              <a:gd name="connsiteY4" fmla="*/ 2942590 h 5702300"/>
              <a:gd name="connsiteX0" fmla="*/ 5702300 w 5702300"/>
              <a:gd name="connsiteY0" fmla="*/ 2851150 h 5702300"/>
              <a:gd name="connsiteX1" fmla="*/ 2851150 w 5702300"/>
              <a:gd name="connsiteY1" fmla="*/ 5702300 h 5702300"/>
              <a:gd name="connsiteX2" fmla="*/ 0 w 5702300"/>
              <a:gd name="connsiteY2" fmla="*/ 2851150 h 5702300"/>
              <a:gd name="connsiteX3" fmla="*/ 2851150 w 5702300"/>
              <a:gd name="connsiteY3" fmla="*/ 0 h 5702300"/>
              <a:gd name="connsiteX0" fmla="*/ 2851150 w 2851150"/>
              <a:gd name="connsiteY0" fmla="*/ 5702300 h 5702300"/>
              <a:gd name="connsiteX1" fmla="*/ 0 w 2851150"/>
              <a:gd name="connsiteY1" fmla="*/ 2851150 h 5702300"/>
              <a:gd name="connsiteX2" fmla="*/ 2851150 w 2851150"/>
              <a:gd name="connsiteY2" fmla="*/ 0 h 5702300"/>
              <a:gd name="connsiteX0" fmla="*/ 0 w 2851150"/>
              <a:gd name="connsiteY0" fmla="*/ 2851150 h 2851150"/>
              <a:gd name="connsiteX1" fmla="*/ 2851150 w 2851150"/>
              <a:gd name="connsiteY1" fmla="*/ 0 h 285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1150" h="2851150">
                <a:moveTo>
                  <a:pt x="0" y="2851150"/>
                </a:moveTo>
                <a:cubicBezTo>
                  <a:pt x="0" y="1276503"/>
                  <a:pt x="1276503" y="0"/>
                  <a:pt x="2851150" y="0"/>
                </a:cubicBezTo>
              </a:path>
            </a:pathLst>
          </a:custGeom>
          <a:noFill/>
          <a:ln w="1270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CF1861D-246C-45BA-EE48-53910076A7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1000" y="381000"/>
            <a:ext cx="11430000" cy="609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58969-680F-243A-F17E-F3E56AA83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152001"/>
            <a:ext cx="11430000" cy="553998"/>
          </a:xfrm>
        </p:spPr>
        <p:txBody>
          <a:bodyPr wrap="square">
            <a:sp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2D0A4-7255-DC66-141B-1BA12095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48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BF15C644-CBCB-46A9-BE45-A2B70E487AAB}"/>
              </a:ext>
            </a:extLst>
          </p:cNvPr>
          <p:cNvSpPr/>
          <p:nvPr userDrawn="1"/>
        </p:nvSpPr>
        <p:spPr>
          <a:xfrm rot="16200000">
            <a:off x="9340850" y="0"/>
            <a:ext cx="2851150" cy="2851150"/>
          </a:xfrm>
          <a:custGeom>
            <a:avLst/>
            <a:gdLst>
              <a:gd name="connsiteX0" fmla="*/ 0 w 5702300"/>
              <a:gd name="connsiteY0" fmla="*/ 2851150 h 5702300"/>
              <a:gd name="connsiteX1" fmla="*/ 2851150 w 5702300"/>
              <a:gd name="connsiteY1" fmla="*/ 0 h 5702300"/>
              <a:gd name="connsiteX2" fmla="*/ 5702300 w 5702300"/>
              <a:gd name="connsiteY2" fmla="*/ 2851150 h 5702300"/>
              <a:gd name="connsiteX3" fmla="*/ 2851150 w 5702300"/>
              <a:gd name="connsiteY3" fmla="*/ 5702300 h 5702300"/>
              <a:gd name="connsiteX4" fmla="*/ 0 w 5702300"/>
              <a:gd name="connsiteY4" fmla="*/ 2851150 h 5702300"/>
              <a:gd name="connsiteX0" fmla="*/ 5702300 w 5793740"/>
              <a:gd name="connsiteY0" fmla="*/ 2851150 h 5702300"/>
              <a:gd name="connsiteX1" fmla="*/ 2851150 w 5793740"/>
              <a:gd name="connsiteY1" fmla="*/ 5702300 h 5702300"/>
              <a:gd name="connsiteX2" fmla="*/ 0 w 5793740"/>
              <a:gd name="connsiteY2" fmla="*/ 2851150 h 5702300"/>
              <a:gd name="connsiteX3" fmla="*/ 2851150 w 5793740"/>
              <a:gd name="connsiteY3" fmla="*/ 0 h 5702300"/>
              <a:gd name="connsiteX4" fmla="*/ 5793740 w 5793740"/>
              <a:gd name="connsiteY4" fmla="*/ 2942590 h 5702300"/>
              <a:gd name="connsiteX0" fmla="*/ 5702300 w 5702300"/>
              <a:gd name="connsiteY0" fmla="*/ 2851150 h 5702300"/>
              <a:gd name="connsiteX1" fmla="*/ 2851150 w 5702300"/>
              <a:gd name="connsiteY1" fmla="*/ 5702300 h 5702300"/>
              <a:gd name="connsiteX2" fmla="*/ 0 w 5702300"/>
              <a:gd name="connsiteY2" fmla="*/ 2851150 h 5702300"/>
              <a:gd name="connsiteX3" fmla="*/ 2851150 w 5702300"/>
              <a:gd name="connsiteY3" fmla="*/ 0 h 5702300"/>
              <a:gd name="connsiteX0" fmla="*/ 2851150 w 2851150"/>
              <a:gd name="connsiteY0" fmla="*/ 5702300 h 5702300"/>
              <a:gd name="connsiteX1" fmla="*/ 0 w 2851150"/>
              <a:gd name="connsiteY1" fmla="*/ 2851150 h 5702300"/>
              <a:gd name="connsiteX2" fmla="*/ 2851150 w 2851150"/>
              <a:gd name="connsiteY2" fmla="*/ 0 h 5702300"/>
              <a:gd name="connsiteX0" fmla="*/ 0 w 2851150"/>
              <a:gd name="connsiteY0" fmla="*/ 2851150 h 2851150"/>
              <a:gd name="connsiteX1" fmla="*/ 2851150 w 2851150"/>
              <a:gd name="connsiteY1" fmla="*/ 0 h 285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1150" h="2851150">
                <a:moveTo>
                  <a:pt x="0" y="2851150"/>
                </a:moveTo>
                <a:cubicBezTo>
                  <a:pt x="0" y="1276503"/>
                  <a:pt x="1276503" y="0"/>
                  <a:pt x="2851150" y="0"/>
                </a:cubicBezTo>
              </a:path>
            </a:pathLst>
          </a:custGeom>
          <a:noFill/>
          <a:ln w="1270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2D0A4-7255-DC66-141B-1BA12095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2D7A5C4A-A61F-F127-09E6-B1DC8C35C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5900" y="845343"/>
            <a:ext cx="4786694" cy="51673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9CABFCA-8017-C603-4DC3-D7F75410E5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16950" y="845343"/>
            <a:ext cx="2274813" cy="24556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CDFB991-264D-54D3-A4F6-12219701AE1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16950" y="3555754"/>
            <a:ext cx="2274813" cy="245569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69C4528-C5DF-859E-284D-53A5C51CDA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3552607" y="5547107"/>
            <a:ext cx="464343" cy="46434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CE17C46-BBFB-7EB4-F71B-F756B2F8C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40508"/>
            <a:ext cx="2974848" cy="1776984"/>
          </a:xfrm>
        </p:spPr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3133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819EAE90-C9B2-99B3-4B74-9A236017423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891754" y="381000"/>
            <a:ext cx="4919246" cy="61118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58969-680F-243A-F17E-F3E56AA83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5395957" cy="1107996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133A3-26FD-11DD-537D-5B50A8EEC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983735"/>
            <a:ext cx="5395957" cy="4493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2D0A4-7255-DC66-141B-1BA12095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F09B19-647E-97DC-3534-D1763160961E}"/>
              </a:ext>
            </a:extLst>
          </p:cNvPr>
          <p:cNvCxnSpPr>
            <a:cxnSpLocks/>
          </p:cNvCxnSpPr>
          <p:nvPr userDrawn="1"/>
        </p:nvCxnSpPr>
        <p:spPr>
          <a:xfrm flipV="1">
            <a:off x="6334355" y="381000"/>
            <a:ext cx="0" cy="6111875"/>
          </a:xfrm>
          <a:prstGeom prst="line">
            <a:avLst/>
          </a:prstGeom>
          <a:ln w="12700">
            <a:solidFill>
              <a:srgbClr val="E4E4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467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819EAE90-C9B2-99B3-4B74-9A236017423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891754" y="381000"/>
            <a:ext cx="4919246" cy="255104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58969-680F-243A-F17E-F3E56AA83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5395957" cy="1107996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133A3-26FD-11DD-537D-5B50A8EEC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983735"/>
            <a:ext cx="5395957" cy="4493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2D0A4-7255-DC66-141B-1BA12095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F09B19-647E-97DC-3534-D1763160961E}"/>
              </a:ext>
            </a:extLst>
          </p:cNvPr>
          <p:cNvCxnSpPr>
            <a:cxnSpLocks/>
          </p:cNvCxnSpPr>
          <p:nvPr userDrawn="1"/>
        </p:nvCxnSpPr>
        <p:spPr>
          <a:xfrm flipV="1">
            <a:off x="6334355" y="381000"/>
            <a:ext cx="0" cy="6111875"/>
          </a:xfrm>
          <a:prstGeom prst="line">
            <a:avLst/>
          </a:prstGeom>
          <a:ln w="12700">
            <a:solidFill>
              <a:srgbClr val="E4E4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3E77B52-37A1-64B3-5BAA-8094822D5E19}"/>
              </a:ext>
            </a:extLst>
          </p:cNvPr>
          <p:cNvCxnSpPr>
            <a:cxnSpLocks/>
          </p:cNvCxnSpPr>
          <p:nvPr userDrawn="1"/>
        </p:nvCxnSpPr>
        <p:spPr>
          <a:xfrm flipV="1">
            <a:off x="6334355" y="3429000"/>
            <a:ext cx="5476644" cy="2623"/>
          </a:xfrm>
          <a:prstGeom prst="line">
            <a:avLst/>
          </a:prstGeom>
          <a:ln w="12700">
            <a:solidFill>
              <a:srgbClr val="E4E4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hart Placeholder 4">
            <a:extLst>
              <a:ext uri="{FF2B5EF4-FFF2-40B4-BE49-F238E27FC236}">
                <a16:creationId xmlns:a16="http://schemas.microsoft.com/office/drawing/2014/main" id="{EC557C9F-DA6B-2AE4-77CE-BEF676DB75B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891754" y="3929270"/>
            <a:ext cx="4919246" cy="255104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047B9A-72F8-B74B-937D-4CF1C7D34938}"/>
              </a:ext>
            </a:extLst>
          </p:cNvPr>
          <p:cNvSpPr txBox="1"/>
          <p:nvPr userDrawn="1"/>
        </p:nvSpPr>
        <p:spPr>
          <a:xfrm>
            <a:off x="759854" y="66197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5518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7">
            <a:extLst>
              <a:ext uri="{FF2B5EF4-FFF2-40B4-BE49-F238E27FC236}">
                <a16:creationId xmlns:a16="http://schemas.microsoft.com/office/drawing/2014/main" id="{1C749DFA-346D-6DE8-AE44-F8CFAFC8C3EA}"/>
              </a:ext>
            </a:extLst>
          </p:cNvPr>
          <p:cNvSpPr/>
          <p:nvPr userDrawn="1"/>
        </p:nvSpPr>
        <p:spPr>
          <a:xfrm rot="10800000">
            <a:off x="10558690" y="5224719"/>
            <a:ext cx="1633309" cy="1633279"/>
          </a:xfrm>
          <a:custGeom>
            <a:avLst/>
            <a:gdLst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0 w 1809932"/>
              <a:gd name="connsiteY3" fmla="*/ 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91440 w 1809932"/>
              <a:gd name="connsiteY3" fmla="*/ 9144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0" fmla="*/ 0 w 1809932"/>
              <a:gd name="connsiteY0" fmla="*/ 1809899 h 1809899"/>
              <a:gd name="connsiteX1" fmla="*/ 1809932 w 1809932"/>
              <a:gd name="connsiteY1" fmla="*/ 0 h 180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9932" h="1809899">
                <a:moveTo>
                  <a:pt x="0" y="1809899"/>
                </a:moveTo>
                <a:cubicBezTo>
                  <a:pt x="999615" y="1809899"/>
                  <a:pt x="1809932" y="999596"/>
                  <a:pt x="1809932" y="0"/>
                </a:cubicBezTo>
              </a:path>
            </a:pathLst>
          </a:custGeom>
          <a:noFill/>
          <a:ln w="104905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7033E-F4E0-2827-E0F1-50EBAEA26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4F1B75-DDB0-15B1-3443-7AE87B31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65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No Ar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7033E-F4E0-2827-E0F1-50EBAEA26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4F1B75-DDB0-15B1-3443-7AE87B31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923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7">
            <a:extLst>
              <a:ext uri="{FF2B5EF4-FFF2-40B4-BE49-F238E27FC236}">
                <a16:creationId xmlns:a16="http://schemas.microsoft.com/office/drawing/2014/main" id="{F7598CC7-55C9-039E-4866-E93F5CCB47C1}"/>
              </a:ext>
            </a:extLst>
          </p:cNvPr>
          <p:cNvSpPr/>
          <p:nvPr userDrawn="1"/>
        </p:nvSpPr>
        <p:spPr>
          <a:xfrm rot="10800000">
            <a:off x="10558690" y="5224719"/>
            <a:ext cx="1633309" cy="1633279"/>
          </a:xfrm>
          <a:custGeom>
            <a:avLst/>
            <a:gdLst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0 w 1809932"/>
              <a:gd name="connsiteY3" fmla="*/ 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91440 w 1809932"/>
              <a:gd name="connsiteY3" fmla="*/ 9144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0" fmla="*/ 0 w 1809932"/>
              <a:gd name="connsiteY0" fmla="*/ 1809899 h 1809899"/>
              <a:gd name="connsiteX1" fmla="*/ 1809932 w 1809932"/>
              <a:gd name="connsiteY1" fmla="*/ 0 h 180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9932" h="1809899">
                <a:moveTo>
                  <a:pt x="0" y="1809899"/>
                </a:moveTo>
                <a:cubicBezTo>
                  <a:pt x="999615" y="1809899"/>
                  <a:pt x="1809932" y="999596"/>
                  <a:pt x="1809932" y="0"/>
                </a:cubicBezTo>
              </a:path>
            </a:pathLst>
          </a:custGeom>
          <a:noFill/>
          <a:ln w="104905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56942-F506-7B15-18F0-97CF60804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393702-C752-DEC7-6FFC-05A25F9984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12927FC-E2A2-7F2A-BDD4-A957DD372C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0999" y="1034216"/>
            <a:ext cx="11429999" cy="2492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98028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 Only (No Ar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56942-F506-7B15-18F0-97CF60804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393702-C752-DEC7-6FFC-05A25F9984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12927FC-E2A2-7F2A-BDD4-A957DD372C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0999" y="1034216"/>
            <a:ext cx="11429999" cy="2492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72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A638DD-1AC6-AC19-CAFA-6BBE41CE3B08}"/>
              </a:ext>
            </a:extLst>
          </p:cNvPr>
          <p:cNvSpPr/>
          <p:nvPr userDrawn="1"/>
        </p:nvSpPr>
        <p:spPr>
          <a:xfrm>
            <a:off x="0" y="6411310"/>
            <a:ext cx="1755228" cy="446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C3698A3A-EDDE-7593-D4A9-D1E1C2E2C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6569222"/>
            <a:ext cx="1016928" cy="204252"/>
          </a:xfrm>
          <a:prstGeom prst="rect">
            <a:avLst/>
          </a:prstGeom>
        </p:spPr>
      </p:pic>
      <p:sp>
        <p:nvSpPr>
          <p:cNvPr id="13" name="Graphic 7">
            <a:extLst>
              <a:ext uri="{FF2B5EF4-FFF2-40B4-BE49-F238E27FC236}">
                <a16:creationId xmlns:a16="http://schemas.microsoft.com/office/drawing/2014/main" id="{F56E4E14-4C75-7C99-C075-50C2F9229E34}"/>
              </a:ext>
            </a:extLst>
          </p:cNvPr>
          <p:cNvSpPr/>
          <p:nvPr userDrawn="1"/>
        </p:nvSpPr>
        <p:spPr>
          <a:xfrm rot="5400000">
            <a:off x="9021441" y="29"/>
            <a:ext cx="3170588" cy="3170530"/>
          </a:xfrm>
          <a:custGeom>
            <a:avLst/>
            <a:gdLst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0 w 1809932"/>
              <a:gd name="connsiteY3" fmla="*/ 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91440 w 1809932"/>
              <a:gd name="connsiteY3" fmla="*/ 9144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0" fmla="*/ 0 w 1809932"/>
              <a:gd name="connsiteY0" fmla="*/ 1809899 h 1809899"/>
              <a:gd name="connsiteX1" fmla="*/ 1809932 w 1809932"/>
              <a:gd name="connsiteY1" fmla="*/ 0 h 180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9932" h="1809899">
                <a:moveTo>
                  <a:pt x="0" y="1809899"/>
                </a:moveTo>
                <a:cubicBezTo>
                  <a:pt x="999615" y="1809899"/>
                  <a:pt x="1809932" y="999596"/>
                  <a:pt x="1809932" y="0"/>
                </a:cubicBezTo>
              </a:path>
            </a:pathLst>
          </a:custGeom>
          <a:noFill/>
          <a:ln w="104905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BD3A4-0595-1708-7294-B2BA87CF1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8451" y="2497451"/>
            <a:ext cx="6635097" cy="1661993"/>
          </a:xfrm>
        </p:spPr>
        <p:txBody>
          <a:bodyPr anchor="ctr">
            <a:spAutoFit/>
          </a:bodyPr>
          <a:lstStyle>
            <a:lvl1pPr algn="ctr">
              <a:defRPr sz="60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ED9A3C-2C94-A0DA-A1E9-99219F9CB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8451" y="4903138"/>
            <a:ext cx="6635097" cy="2769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176161-E046-E1CE-0A4C-DCC2293C2F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78451" y="5474140"/>
            <a:ext cx="663509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8B03C1-A6B2-212C-C505-77DBF26DCB39}"/>
              </a:ext>
            </a:extLst>
          </p:cNvPr>
          <p:cNvSpPr txBox="1"/>
          <p:nvPr userDrawn="1"/>
        </p:nvSpPr>
        <p:spPr>
          <a:xfrm>
            <a:off x="4848387" y="6611684"/>
            <a:ext cx="249522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kern="12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+mn-cs"/>
              </a:rPr>
              <a:t>© Everbridge, Inc. Confidential &amp; Proprietary.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F601D-E597-4089-4CE0-795050618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492875"/>
            <a:ext cx="5715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6C752E-1030-904C-9DAC-D18E3207C1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65A8D91-1855-0339-9BEC-DD30AB9F61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6072" y="1069937"/>
            <a:ext cx="3043117" cy="61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32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D4168-3E64-CBA1-B3B3-7207B267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570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D4168-3E64-CBA1-B3B3-7207B267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006B4B-08F4-F846-58C7-3BB24C97CB85}"/>
              </a:ext>
            </a:extLst>
          </p:cNvPr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220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A5205A-F503-4A9B-94E6-9496681695D9}"/>
              </a:ext>
            </a:extLst>
          </p:cNvPr>
          <p:cNvSpPr/>
          <p:nvPr userDrawn="1"/>
        </p:nvSpPr>
        <p:spPr>
          <a:xfrm>
            <a:off x="3803904" y="0"/>
            <a:ext cx="838809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77036E4-3F5F-2462-9C68-CA12483F4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492875"/>
            <a:ext cx="5715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fld id="{676C752E-1030-904C-9DAC-D18E3207C1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6B533F-E281-DC1C-BCC9-148B989D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40508"/>
            <a:ext cx="2974848" cy="1776984"/>
          </a:xfr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E5DFDF-C5CD-3AA3-61A2-C8D6D2131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104" y="912619"/>
            <a:ext cx="7549896" cy="503276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80D2E0-F272-C998-E0D9-78302AB32E08}"/>
              </a:ext>
            </a:extLst>
          </p:cNvPr>
          <p:cNvSpPr txBox="1"/>
          <p:nvPr userDrawn="1"/>
        </p:nvSpPr>
        <p:spPr>
          <a:xfrm>
            <a:off x="4848387" y="6611684"/>
            <a:ext cx="249522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kern="1200" dirty="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+mn-cs"/>
              </a:rPr>
              <a:t>© Everbridge, Inc. Confidential &amp; Proprietary.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A2E3C5-00C8-387B-7DBC-56BA1BA4B73A}"/>
              </a:ext>
            </a:extLst>
          </p:cNvPr>
          <p:cNvSpPr/>
          <p:nvPr userDrawn="1"/>
        </p:nvSpPr>
        <p:spPr>
          <a:xfrm>
            <a:off x="0" y="6411310"/>
            <a:ext cx="1755228" cy="446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1086FC7-D007-49B8-A770-D8FBDE4D0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6569222"/>
            <a:ext cx="1016928" cy="20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880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7">
            <a:extLst>
              <a:ext uri="{FF2B5EF4-FFF2-40B4-BE49-F238E27FC236}">
                <a16:creationId xmlns:a16="http://schemas.microsoft.com/office/drawing/2014/main" id="{A179FB26-7A63-4E9B-117E-D87F5A7029EB}"/>
              </a:ext>
            </a:extLst>
          </p:cNvPr>
          <p:cNvSpPr/>
          <p:nvPr userDrawn="1"/>
        </p:nvSpPr>
        <p:spPr>
          <a:xfrm rot="16200000">
            <a:off x="1527418" y="2391486"/>
            <a:ext cx="1210955" cy="1210933"/>
          </a:xfrm>
          <a:custGeom>
            <a:avLst/>
            <a:gdLst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0 w 1809932"/>
              <a:gd name="connsiteY3" fmla="*/ 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91440 w 1809932"/>
              <a:gd name="connsiteY3" fmla="*/ 9144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0" fmla="*/ 0 w 1809932"/>
              <a:gd name="connsiteY0" fmla="*/ 1809899 h 1809899"/>
              <a:gd name="connsiteX1" fmla="*/ 1809932 w 1809932"/>
              <a:gd name="connsiteY1" fmla="*/ 0 h 180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9932" h="1809899">
                <a:moveTo>
                  <a:pt x="0" y="1809899"/>
                </a:moveTo>
                <a:cubicBezTo>
                  <a:pt x="999615" y="1809899"/>
                  <a:pt x="1809932" y="999596"/>
                  <a:pt x="1809932" y="0"/>
                </a:cubicBezTo>
              </a:path>
            </a:pathLst>
          </a:custGeom>
          <a:noFill/>
          <a:ln w="2540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D8DA1C-6B75-4502-82E6-2E1A6A50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A970D9-A976-8BFA-9C97-B6FAAB73CB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BF9CE6F-3E5E-E7C9-907F-6C7D22BC1D5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1000" y="2401151"/>
            <a:ext cx="2347686" cy="2347682"/>
          </a:xfrm>
          <a:prstGeom prst="ellipse">
            <a:avLst/>
          </a:prstGeom>
          <a:ln w="1905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C506699-6FAD-C33D-87DC-7FF5A81CF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5714" y="3076394"/>
            <a:ext cx="8545286" cy="498598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E5BA2A9-47D1-037F-8C76-C7AD0805EC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5713" y="3679851"/>
            <a:ext cx="8545286" cy="2492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BA45FC8D-5970-5E1D-E6D5-D25FA2FE01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265714" y="4270497"/>
            <a:ext cx="1349829" cy="4783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Company Logo Here</a:t>
            </a:r>
          </a:p>
        </p:txBody>
      </p:sp>
      <p:sp>
        <p:nvSpPr>
          <p:cNvPr id="8" name="Graphic 7">
            <a:extLst>
              <a:ext uri="{FF2B5EF4-FFF2-40B4-BE49-F238E27FC236}">
                <a16:creationId xmlns:a16="http://schemas.microsoft.com/office/drawing/2014/main" id="{A9AD83BA-BE7C-63D5-1604-B153DF449530}"/>
              </a:ext>
            </a:extLst>
          </p:cNvPr>
          <p:cNvSpPr/>
          <p:nvPr userDrawn="1"/>
        </p:nvSpPr>
        <p:spPr>
          <a:xfrm rot="10800000">
            <a:off x="10558690" y="5224719"/>
            <a:ext cx="1633309" cy="1633279"/>
          </a:xfrm>
          <a:custGeom>
            <a:avLst/>
            <a:gdLst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0 w 1809932"/>
              <a:gd name="connsiteY3" fmla="*/ 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91440 w 1809932"/>
              <a:gd name="connsiteY3" fmla="*/ 9144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0" fmla="*/ 0 w 1809932"/>
              <a:gd name="connsiteY0" fmla="*/ 1809899 h 1809899"/>
              <a:gd name="connsiteX1" fmla="*/ 1809932 w 1809932"/>
              <a:gd name="connsiteY1" fmla="*/ 0 h 180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9932" h="1809899">
                <a:moveTo>
                  <a:pt x="0" y="1809899"/>
                </a:moveTo>
                <a:cubicBezTo>
                  <a:pt x="999615" y="1809899"/>
                  <a:pt x="1809932" y="999596"/>
                  <a:pt x="1809932" y="0"/>
                </a:cubicBezTo>
              </a:path>
            </a:pathLst>
          </a:custGeom>
          <a:noFill/>
          <a:ln w="104905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123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raphic 7">
            <a:extLst>
              <a:ext uri="{FF2B5EF4-FFF2-40B4-BE49-F238E27FC236}">
                <a16:creationId xmlns:a16="http://schemas.microsoft.com/office/drawing/2014/main" id="{FAD9750A-DE02-C330-9EE0-5D113CD50ACC}"/>
              </a:ext>
            </a:extLst>
          </p:cNvPr>
          <p:cNvSpPr/>
          <p:nvPr userDrawn="1"/>
        </p:nvSpPr>
        <p:spPr>
          <a:xfrm rot="5400000">
            <a:off x="10558690" y="15"/>
            <a:ext cx="1633309" cy="1633279"/>
          </a:xfrm>
          <a:custGeom>
            <a:avLst/>
            <a:gdLst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0 w 1809932"/>
              <a:gd name="connsiteY3" fmla="*/ 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91440 w 1809932"/>
              <a:gd name="connsiteY3" fmla="*/ 9144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0" fmla="*/ 0 w 1809932"/>
              <a:gd name="connsiteY0" fmla="*/ 1809899 h 1809899"/>
              <a:gd name="connsiteX1" fmla="*/ 1809932 w 1809932"/>
              <a:gd name="connsiteY1" fmla="*/ 0 h 180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9932" h="1809899">
                <a:moveTo>
                  <a:pt x="0" y="1809899"/>
                </a:moveTo>
                <a:cubicBezTo>
                  <a:pt x="999615" y="1809899"/>
                  <a:pt x="1809932" y="999596"/>
                  <a:pt x="1809932" y="0"/>
                </a:cubicBezTo>
              </a:path>
            </a:pathLst>
          </a:custGeom>
          <a:noFill/>
          <a:ln w="104905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9C0CEBC-4EEB-2FF8-1D3A-4F5CCDFF16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3199" y="4127675"/>
            <a:ext cx="4946374" cy="3323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en-US" sz="2400" b="0" i="0" kern="1200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Graphic 7">
            <a:extLst>
              <a:ext uri="{FF2B5EF4-FFF2-40B4-BE49-F238E27FC236}">
                <a16:creationId xmlns:a16="http://schemas.microsoft.com/office/drawing/2014/main" id="{A179FB26-7A63-4E9B-117E-D87F5A7029EB}"/>
              </a:ext>
            </a:extLst>
          </p:cNvPr>
          <p:cNvSpPr/>
          <p:nvPr userDrawn="1"/>
        </p:nvSpPr>
        <p:spPr>
          <a:xfrm rot="16200000">
            <a:off x="3163636" y="1838993"/>
            <a:ext cx="1027412" cy="1027393"/>
          </a:xfrm>
          <a:custGeom>
            <a:avLst/>
            <a:gdLst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0 w 1809932"/>
              <a:gd name="connsiteY3" fmla="*/ 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91440 w 1809932"/>
              <a:gd name="connsiteY3" fmla="*/ 9144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0" fmla="*/ 0 w 1809932"/>
              <a:gd name="connsiteY0" fmla="*/ 1809899 h 1809899"/>
              <a:gd name="connsiteX1" fmla="*/ 1809932 w 1809932"/>
              <a:gd name="connsiteY1" fmla="*/ 0 h 180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9932" h="1809899">
                <a:moveTo>
                  <a:pt x="0" y="1809899"/>
                </a:moveTo>
                <a:cubicBezTo>
                  <a:pt x="999615" y="1809899"/>
                  <a:pt x="1809932" y="999596"/>
                  <a:pt x="1809932" y="0"/>
                </a:cubicBezTo>
              </a:path>
            </a:pathLst>
          </a:custGeom>
          <a:noFill/>
          <a:ln w="2540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D8DA1C-6B75-4502-82E6-2E1A6A50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A970D9-A976-8BFA-9C97-B6FAAB73CB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BF9CE6F-3E5E-E7C9-907F-6C7D22BC1D5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89508" y="1843823"/>
            <a:ext cx="1991854" cy="1991851"/>
          </a:xfrm>
          <a:prstGeom prst="ellipse">
            <a:avLst/>
          </a:prstGeom>
          <a:ln w="4445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C506699-6FAD-C33D-87DC-7FF5A81CF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870" y="4127675"/>
            <a:ext cx="4946374" cy="3323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E5BA2A9-47D1-037F-8C76-C7AD0805EC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869" y="4608653"/>
            <a:ext cx="4946374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2083309-49A3-5150-75E5-7919C00971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53199" y="4608653"/>
            <a:ext cx="4946374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8ACE7C28-2A7F-A67D-8772-5048D91C03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27141" y="5238179"/>
            <a:ext cx="1349829" cy="4783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Company Logo Here</a:t>
            </a:r>
          </a:p>
        </p:txBody>
      </p:sp>
      <p:sp>
        <p:nvSpPr>
          <p:cNvPr id="22" name="Graphic 7">
            <a:extLst>
              <a:ext uri="{FF2B5EF4-FFF2-40B4-BE49-F238E27FC236}">
                <a16:creationId xmlns:a16="http://schemas.microsoft.com/office/drawing/2014/main" id="{F96160F6-F491-9F98-7F66-0F2EE13A4791}"/>
              </a:ext>
            </a:extLst>
          </p:cNvPr>
          <p:cNvSpPr/>
          <p:nvPr userDrawn="1"/>
        </p:nvSpPr>
        <p:spPr>
          <a:xfrm>
            <a:off x="8983865" y="2821531"/>
            <a:ext cx="1027412" cy="1027393"/>
          </a:xfrm>
          <a:custGeom>
            <a:avLst/>
            <a:gdLst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0 w 1809932"/>
              <a:gd name="connsiteY3" fmla="*/ 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91440 w 1809932"/>
              <a:gd name="connsiteY3" fmla="*/ 9144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0" fmla="*/ 0 w 1809932"/>
              <a:gd name="connsiteY0" fmla="*/ 1809899 h 1809899"/>
              <a:gd name="connsiteX1" fmla="*/ 1809932 w 1809932"/>
              <a:gd name="connsiteY1" fmla="*/ 0 h 180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9932" h="1809899">
                <a:moveTo>
                  <a:pt x="0" y="1809899"/>
                </a:moveTo>
                <a:cubicBezTo>
                  <a:pt x="999615" y="1809899"/>
                  <a:pt x="1809932" y="999596"/>
                  <a:pt x="1809932" y="0"/>
                </a:cubicBezTo>
              </a:path>
            </a:pathLst>
          </a:custGeom>
          <a:noFill/>
          <a:ln w="2540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02711DD1-2D38-3E9C-2065-DCD9277EDBB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9737" y="1843823"/>
            <a:ext cx="1991854" cy="1991851"/>
          </a:xfrm>
          <a:prstGeom prst="ellipse">
            <a:avLst/>
          </a:prstGeom>
          <a:ln w="4445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A05FFE0E-C186-F30D-6DB9-23DAA645D61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47370" y="5238179"/>
            <a:ext cx="1349829" cy="4783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Company Logo Here</a:t>
            </a:r>
          </a:p>
        </p:txBody>
      </p:sp>
    </p:spTree>
    <p:extLst>
      <p:ext uri="{BB962C8B-B14F-4D97-AF65-F5344CB8AC3E}">
        <p14:creationId xmlns:p14="http://schemas.microsoft.com/office/powerpoint/2010/main" val="4579461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B37EA504-B24F-53E5-54C3-10DCFB42C7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65982" y="4104008"/>
            <a:ext cx="3262040" cy="553998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en-US" sz="2000" b="0" i="0" kern="1200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Graphic 7">
            <a:extLst>
              <a:ext uri="{FF2B5EF4-FFF2-40B4-BE49-F238E27FC236}">
                <a16:creationId xmlns:a16="http://schemas.microsoft.com/office/drawing/2014/main" id="{A179FB26-7A63-4E9B-117E-D87F5A7029EB}"/>
              </a:ext>
            </a:extLst>
          </p:cNvPr>
          <p:cNvSpPr/>
          <p:nvPr userDrawn="1"/>
        </p:nvSpPr>
        <p:spPr>
          <a:xfrm rot="16200000">
            <a:off x="1989579" y="1947557"/>
            <a:ext cx="903352" cy="903335"/>
          </a:xfrm>
          <a:custGeom>
            <a:avLst/>
            <a:gdLst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0 w 1809932"/>
              <a:gd name="connsiteY3" fmla="*/ 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91440 w 1809932"/>
              <a:gd name="connsiteY3" fmla="*/ 9144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0" fmla="*/ 0 w 1809932"/>
              <a:gd name="connsiteY0" fmla="*/ 1809899 h 1809899"/>
              <a:gd name="connsiteX1" fmla="*/ 1809932 w 1809932"/>
              <a:gd name="connsiteY1" fmla="*/ 0 h 180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9932" h="1809899">
                <a:moveTo>
                  <a:pt x="0" y="1809899"/>
                </a:moveTo>
                <a:cubicBezTo>
                  <a:pt x="999615" y="1809899"/>
                  <a:pt x="1809932" y="999596"/>
                  <a:pt x="1809932" y="0"/>
                </a:cubicBezTo>
              </a:path>
            </a:pathLst>
          </a:custGeom>
          <a:noFill/>
          <a:ln w="2159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D8DA1C-6B75-4502-82E6-2E1A6A50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A970D9-A976-8BFA-9C97-B6FAAB73CB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BF9CE6F-3E5E-E7C9-907F-6C7D22BC1D5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36354" y="1965559"/>
            <a:ext cx="1751335" cy="1751332"/>
          </a:xfrm>
          <a:prstGeom prst="ellipse">
            <a:avLst/>
          </a:prstGeom>
          <a:ln w="4445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C506699-6FAD-C33D-87DC-7FF5A81CF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1" y="4104009"/>
            <a:ext cx="3262040" cy="553998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E5BA2A9-47D1-037F-8C76-C7AD0805EC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4440793"/>
            <a:ext cx="3262040" cy="1661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7B40676-0F16-644B-1BA5-B5AE3B8D60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5982" y="4440793"/>
            <a:ext cx="3262040" cy="1661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97F4D4E-6E67-9A71-2A7A-0E93C5FABB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50965" y="4741622"/>
            <a:ext cx="3262040" cy="1661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54CE6E41-77B3-3CFA-B8E6-B2AF21AAC5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48093" y="4104008"/>
            <a:ext cx="3262040" cy="553998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en-US" sz="2000" b="0" i="0" kern="1200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raphic 7">
            <a:extLst>
              <a:ext uri="{FF2B5EF4-FFF2-40B4-BE49-F238E27FC236}">
                <a16:creationId xmlns:a16="http://schemas.microsoft.com/office/drawing/2014/main" id="{0D109B80-03CA-08FE-7D10-C64D8370ED8D}"/>
              </a:ext>
            </a:extLst>
          </p:cNvPr>
          <p:cNvSpPr/>
          <p:nvPr userDrawn="1"/>
        </p:nvSpPr>
        <p:spPr>
          <a:xfrm>
            <a:off x="6083233" y="2813556"/>
            <a:ext cx="903352" cy="903335"/>
          </a:xfrm>
          <a:custGeom>
            <a:avLst/>
            <a:gdLst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0 w 1809932"/>
              <a:gd name="connsiteY3" fmla="*/ 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91440 w 1809932"/>
              <a:gd name="connsiteY3" fmla="*/ 9144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0" fmla="*/ 0 w 1809932"/>
              <a:gd name="connsiteY0" fmla="*/ 1809899 h 1809899"/>
              <a:gd name="connsiteX1" fmla="*/ 1809932 w 1809932"/>
              <a:gd name="connsiteY1" fmla="*/ 0 h 180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9932" h="1809899">
                <a:moveTo>
                  <a:pt x="0" y="1809899"/>
                </a:moveTo>
                <a:cubicBezTo>
                  <a:pt x="999615" y="1809899"/>
                  <a:pt x="1809932" y="999596"/>
                  <a:pt x="1809932" y="0"/>
                </a:cubicBezTo>
              </a:path>
            </a:pathLst>
          </a:custGeom>
          <a:noFill/>
          <a:ln w="2159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63473CD-F4AF-9CFC-4C3E-F9538F4321B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220332" y="1965559"/>
            <a:ext cx="1751335" cy="1751332"/>
          </a:xfrm>
          <a:prstGeom prst="ellipse">
            <a:avLst/>
          </a:prstGeom>
          <a:ln w="4445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Graphic 7">
            <a:extLst>
              <a:ext uri="{FF2B5EF4-FFF2-40B4-BE49-F238E27FC236}">
                <a16:creationId xmlns:a16="http://schemas.microsoft.com/office/drawing/2014/main" id="{649A7F41-5AE5-4D7B-CC34-90F61B094153}"/>
              </a:ext>
            </a:extLst>
          </p:cNvPr>
          <p:cNvSpPr/>
          <p:nvPr userDrawn="1"/>
        </p:nvSpPr>
        <p:spPr>
          <a:xfrm rot="5400000">
            <a:off x="9289393" y="2813557"/>
            <a:ext cx="903352" cy="903335"/>
          </a:xfrm>
          <a:custGeom>
            <a:avLst/>
            <a:gdLst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0 w 1809932"/>
              <a:gd name="connsiteY3" fmla="*/ 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91440 w 1809932"/>
              <a:gd name="connsiteY3" fmla="*/ 9144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0" fmla="*/ 0 w 1809932"/>
              <a:gd name="connsiteY0" fmla="*/ 1809899 h 1809899"/>
              <a:gd name="connsiteX1" fmla="*/ 1809932 w 1809932"/>
              <a:gd name="connsiteY1" fmla="*/ 0 h 180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9932" h="1809899">
                <a:moveTo>
                  <a:pt x="0" y="1809899"/>
                </a:moveTo>
                <a:cubicBezTo>
                  <a:pt x="999615" y="1809899"/>
                  <a:pt x="1809932" y="999596"/>
                  <a:pt x="1809932" y="0"/>
                </a:cubicBezTo>
              </a:path>
            </a:pathLst>
          </a:custGeom>
          <a:noFill/>
          <a:ln w="2159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80407E0-B089-CF4A-D8CE-4A453282D3B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3446" y="1965559"/>
            <a:ext cx="1751335" cy="1751332"/>
          </a:xfrm>
          <a:prstGeom prst="ellipse">
            <a:avLst/>
          </a:prstGeom>
          <a:ln w="4445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F7A5B4CD-0C67-B8C5-6DAE-128CBDC763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24348" y="4908316"/>
            <a:ext cx="1349829" cy="4783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Company Logo Here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7A8A2E6C-6DD8-9A62-7E11-CF59608B01C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21085" y="4908316"/>
            <a:ext cx="1349829" cy="4783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Company Logo Here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D18F5AD6-B7E2-1F77-5D92-F36EA0DB389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517823" y="4908316"/>
            <a:ext cx="1349829" cy="4783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dirty="0"/>
              <a:t>Company Logo Here</a:t>
            </a:r>
          </a:p>
        </p:txBody>
      </p:sp>
      <p:sp>
        <p:nvSpPr>
          <p:cNvPr id="21" name="Graphic 7">
            <a:extLst>
              <a:ext uri="{FF2B5EF4-FFF2-40B4-BE49-F238E27FC236}">
                <a16:creationId xmlns:a16="http://schemas.microsoft.com/office/drawing/2014/main" id="{108F999F-4F8E-51A1-46A4-9D0219E4D007}"/>
              </a:ext>
            </a:extLst>
          </p:cNvPr>
          <p:cNvSpPr/>
          <p:nvPr userDrawn="1"/>
        </p:nvSpPr>
        <p:spPr>
          <a:xfrm rot="5400000">
            <a:off x="10558690" y="15"/>
            <a:ext cx="1633309" cy="1633279"/>
          </a:xfrm>
          <a:custGeom>
            <a:avLst/>
            <a:gdLst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0 w 1809932"/>
              <a:gd name="connsiteY3" fmla="*/ 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91440 w 1809932"/>
              <a:gd name="connsiteY3" fmla="*/ 9144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0" fmla="*/ 0 w 1809932"/>
              <a:gd name="connsiteY0" fmla="*/ 1809899 h 1809899"/>
              <a:gd name="connsiteX1" fmla="*/ 1809932 w 1809932"/>
              <a:gd name="connsiteY1" fmla="*/ 0 h 180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9932" h="1809899">
                <a:moveTo>
                  <a:pt x="0" y="1809899"/>
                </a:moveTo>
                <a:cubicBezTo>
                  <a:pt x="999615" y="1809899"/>
                  <a:pt x="1809932" y="999596"/>
                  <a:pt x="1809932" y="0"/>
                </a:cubicBezTo>
              </a:path>
            </a:pathLst>
          </a:custGeom>
          <a:noFill/>
          <a:ln w="104905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835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Everbri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713D3ED-3DD1-C8EF-168B-0C423CF9C7FF}"/>
              </a:ext>
            </a:extLst>
          </p:cNvPr>
          <p:cNvSpPr/>
          <p:nvPr userDrawn="1"/>
        </p:nvSpPr>
        <p:spPr>
          <a:xfrm>
            <a:off x="9538636" y="0"/>
            <a:ext cx="26533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72D27-001F-6EA5-447C-71EB4225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8446688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A3BCF2-A1FE-2CBC-285C-AB37B3A0D9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6C752E-1030-904C-9DAC-D18E3207C1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413F97F-F455-6875-45EA-FB4C9EAF5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444238"/>
            <a:ext cx="8446687" cy="5032761"/>
          </a:xfrm>
        </p:spPr>
        <p:txBody>
          <a:bodyPr/>
          <a:lstStyle>
            <a:lvl1pPr>
              <a:spcAft>
                <a:spcPts val="500"/>
              </a:spcAft>
              <a:buClr>
                <a:schemeClr val="accent1"/>
              </a:buClr>
              <a:defRPr/>
            </a:lvl1pPr>
            <a:lvl2pPr>
              <a:spcAft>
                <a:spcPts val="500"/>
              </a:spcAft>
              <a:buClr>
                <a:schemeClr val="accent1"/>
              </a:buClr>
              <a:defRPr/>
            </a:lvl2pPr>
            <a:lvl3pPr>
              <a:spcAft>
                <a:spcPts val="500"/>
              </a:spcAft>
              <a:buClr>
                <a:schemeClr val="accent1"/>
              </a:buClr>
              <a:defRPr/>
            </a:lvl3pPr>
            <a:lvl4pPr>
              <a:spcAft>
                <a:spcPts val="500"/>
              </a:spcAft>
              <a:buClr>
                <a:schemeClr val="accent1"/>
              </a:buClr>
              <a:defRPr/>
            </a:lvl4pPr>
            <a:lvl5pPr>
              <a:spcAft>
                <a:spcPts val="500"/>
              </a:spcAft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DDACD7B-C64B-81F0-E81D-AD09E6E7D7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889217" y="1444238"/>
            <a:ext cx="1921783" cy="681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Customer logo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E361D5C-CA65-2550-327E-C9055203ED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89217" y="2473973"/>
            <a:ext cx="1921783" cy="681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Customer logo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7835FB0-AEA5-9530-EBEB-9FB68E4832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89217" y="3503708"/>
            <a:ext cx="1921783" cy="681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Customer logo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14A3CAFC-59BC-125E-4785-241866EE163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89217" y="4533443"/>
            <a:ext cx="1921783" cy="681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Customer logo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89346E8-0E4D-F37B-CB2C-AC9B788BD1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89217" y="5563176"/>
            <a:ext cx="1921783" cy="681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Customer logo here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83A976C-4290-A8DD-4FCC-0B0339127F23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>
            <a:off x="9878806" y="605303"/>
            <a:ext cx="1921783" cy="387798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9070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F0ADC1A7-ED56-194A-C807-8AA48AF2B67F}"/>
              </a:ext>
            </a:extLst>
          </p:cNvPr>
          <p:cNvSpPr/>
          <p:nvPr userDrawn="1"/>
        </p:nvSpPr>
        <p:spPr>
          <a:xfrm flipV="1">
            <a:off x="0" y="0"/>
            <a:ext cx="3803904" cy="6477000"/>
          </a:xfrm>
          <a:custGeom>
            <a:avLst/>
            <a:gdLst>
              <a:gd name="connsiteX0" fmla="*/ 0 w 3803904"/>
              <a:gd name="connsiteY0" fmla="*/ 0 h 6477000"/>
              <a:gd name="connsiteX1" fmla="*/ 2703739 w 3803904"/>
              <a:gd name="connsiteY1" fmla="*/ 0 h 6477000"/>
              <a:gd name="connsiteX2" fmla="*/ 3803904 w 3803904"/>
              <a:gd name="connsiteY2" fmla="*/ 1100165 h 6477000"/>
              <a:gd name="connsiteX3" fmla="*/ 3803904 w 3803904"/>
              <a:gd name="connsiteY3" fmla="*/ 6477000 h 6477000"/>
              <a:gd name="connsiteX4" fmla="*/ 0 w 3803904"/>
              <a:gd name="connsiteY4" fmla="*/ 6477000 h 6477000"/>
              <a:gd name="connsiteX5" fmla="*/ 0 w 3803904"/>
              <a:gd name="connsiteY5" fmla="*/ 0 h 6477000"/>
              <a:gd name="connsiteX0" fmla="*/ 0 w 3803904"/>
              <a:gd name="connsiteY0" fmla="*/ 6477000 h 6568440"/>
              <a:gd name="connsiteX1" fmla="*/ 0 w 3803904"/>
              <a:gd name="connsiteY1" fmla="*/ 0 h 6568440"/>
              <a:gd name="connsiteX2" fmla="*/ 2703739 w 3803904"/>
              <a:gd name="connsiteY2" fmla="*/ 0 h 6568440"/>
              <a:gd name="connsiteX3" fmla="*/ 3803904 w 3803904"/>
              <a:gd name="connsiteY3" fmla="*/ 1100165 h 6568440"/>
              <a:gd name="connsiteX4" fmla="*/ 3803904 w 3803904"/>
              <a:gd name="connsiteY4" fmla="*/ 6477000 h 6568440"/>
              <a:gd name="connsiteX5" fmla="*/ 91440 w 3803904"/>
              <a:gd name="connsiteY5" fmla="*/ 6568440 h 6568440"/>
              <a:gd name="connsiteX0" fmla="*/ 0 w 3803904"/>
              <a:gd name="connsiteY0" fmla="*/ 6477000 h 6477000"/>
              <a:gd name="connsiteX1" fmla="*/ 0 w 3803904"/>
              <a:gd name="connsiteY1" fmla="*/ 0 h 6477000"/>
              <a:gd name="connsiteX2" fmla="*/ 2703739 w 3803904"/>
              <a:gd name="connsiteY2" fmla="*/ 0 h 6477000"/>
              <a:gd name="connsiteX3" fmla="*/ 3803904 w 3803904"/>
              <a:gd name="connsiteY3" fmla="*/ 1100165 h 6477000"/>
              <a:gd name="connsiteX4" fmla="*/ 3803904 w 3803904"/>
              <a:gd name="connsiteY4" fmla="*/ 6477000 h 6477000"/>
              <a:gd name="connsiteX0" fmla="*/ 0 w 3803904"/>
              <a:gd name="connsiteY0" fmla="*/ 0 h 6477000"/>
              <a:gd name="connsiteX1" fmla="*/ 2703739 w 3803904"/>
              <a:gd name="connsiteY1" fmla="*/ 0 h 6477000"/>
              <a:gd name="connsiteX2" fmla="*/ 3803904 w 3803904"/>
              <a:gd name="connsiteY2" fmla="*/ 1100165 h 6477000"/>
              <a:gd name="connsiteX3" fmla="*/ 3803904 w 3803904"/>
              <a:gd name="connsiteY3" fmla="*/ 647700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3904" h="6477000">
                <a:moveTo>
                  <a:pt x="0" y="0"/>
                </a:moveTo>
                <a:lnTo>
                  <a:pt x="2703739" y="0"/>
                </a:lnTo>
                <a:cubicBezTo>
                  <a:pt x="3311343" y="0"/>
                  <a:pt x="3803904" y="492561"/>
                  <a:pt x="3803904" y="1100165"/>
                </a:cubicBezTo>
                <a:lnTo>
                  <a:pt x="3803904" y="6477000"/>
                </a:lnTo>
              </a:path>
            </a:pathLst>
          </a:custGeom>
          <a:ln w="12700">
            <a:solidFill>
              <a:srgbClr val="E4E4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77036E4-3F5F-2462-9C68-CA12483F4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492875"/>
            <a:ext cx="5715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fld id="{676C752E-1030-904C-9DAC-D18E3207C1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6B533F-E281-DC1C-BCC9-148B989D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195693"/>
            <a:ext cx="2974848" cy="1776984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E5DFDF-C5CD-3AA3-61A2-C8D6D2131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104" y="912619"/>
            <a:ext cx="7549896" cy="5032761"/>
          </a:xfrm>
        </p:spPr>
        <p:txBody>
          <a:bodyPr anchor="ctr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C2B336E-8A96-7AFB-7CC8-B020AD19A9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49751"/>
            <a:ext cx="2030427" cy="7195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Customer logo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6AB244-998E-111E-8E37-DE38430D018F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1452479"/>
            <a:ext cx="3422904" cy="0"/>
          </a:xfrm>
          <a:prstGeom prst="line">
            <a:avLst/>
          </a:prstGeom>
          <a:ln w="12700">
            <a:solidFill>
              <a:srgbClr val="E4E4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2882F09-AB00-000C-8640-774AA3D5F3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0999" y="1805574"/>
            <a:ext cx="2974849" cy="1661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6327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Up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0D19F-7EF7-CD6A-098B-292086559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7584099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930E41-F256-AC89-9537-2AED31D31D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96A2037-D48F-9494-650A-3C45582D9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4238"/>
            <a:ext cx="7584100" cy="5032761"/>
          </a:xfrm>
        </p:spPr>
        <p:txBody>
          <a:bodyPr>
            <a:noAutofit/>
          </a:bodyPr>
          <a:lstStyle>
            <a:lvl1pPr>
              <a:spcAft>
                <a:spcPts val="500"/>
              </a:spcAft>
              <a:buClr>
                <a:schemeClr val="accent1"/>
              </a:buClr>
              <a:defRPr/>
            </a:lvl1pPr>
            <a:lvl2pPr>
              <a:spcAft>
                <a:spcPts val="500"/>
              </a:spcAft>
              <a:buClr>
                <a:schemeClr val="accent1"/>
              </a:buClr>
              <a:defRPr/>
            </a:lvl2pPr>
            <a:lvl3pPr>
              <a:spcAft>
                <a:spcPts val="500"/>
              </a:spcAft>
              <a:buClr>
                <a:schemeClr val="accent1"/>
              </a:buClr>
              <a:defRPr/>
            </a:lvl3pPr>
            <a:lvl4pPr>
              <a:spcAft>
                <a:spcPts val="500"/>
              </a:spcAft>
              <a:buClr>
                <a:schemeClr val="accent1"/>
              </a:buClr>
              <a:defRPr/>
            </a:lvl4pPr>
            <a:lvl5pPr>
              <a:spcAft>
                <a:spcPts val="500"/>
              </a:spcAft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ound Single Corner Rectangle 1">
            <a:extLst>
              <a:ext uri="{FF2B5EF4-FFF2-40B4-BE49-F238E27FC236}">
                <a16:creationId xmlns:a16="http://schemas.microsoft.com/office/drawing/2014/main" id="{F7DD790B-B03B-87D7-EAF9-744824FB2EFE}"/>
              </a:ext>
            </a:extLst>
          </p:cNvPr>
          <p:cNvSpPr/>
          <p:nvPr userDrawn="1"/>
        </p:nvSpPr>
        <p:spPr>
          <a:xfrm flipH="1" flipV="1">
            <a:off x="8386662" y="0"/>
            <a:ext cx="3803904" cy="6477000"/>
          </a:xfrm>
          <a:custGeom>
            <a:avLst/>
            <a:gdLst>
              <a:gd name="connsiteX0" fmla="*/ 0 w 3803904"/>
              <a:gd name="connsiteY0" fmla="*/ 0 h 6477000"/>
              <a:gd name="connsiteX1" fmla="*/ 2703739 w 3803904"/>
              <a:gd name="connsiteY1" fmla="*/ 0 h 6477000"/>
              <a:gd name="connsiteX2" fmla="*/ 3803904 w 3803904"/>
              <a:gd name="connsiteY2" fmla="*/ 1100165 h 6477000"/>
              <a:gd name="connsiteX3" fmla="*/ 3803904 w 3803904"/>
              <a:gd name="connsiteY3" fmla="*/ 6477000 h 6477000"/>
              <a:gd name="connsiteX4" fmla="*/ 0 w 3803904"/>
              <a:gd name="connsiteY4" fmla="*/ 6477000 h 6477000"/>
              <a:gd name="connsiteX5" fmla="*/ 0 w 3803904"/>
              <a:gd name="connsiteY5" fmla="*/ 0 h 6477000"/>
              <a:gd name="connsiteX0" fmla="*/ 0 w 3803904"/>
              <a:gd name="connsiteY0" fmla="*/ 6477000 h 6568440"/>
              <a:gd name="connsiteX1" fmla="*/ 0 w 3803904"/>
              <a:gd name="connsiteY1" fmla="*/ 0 h 6568440"/>
              <a:gd name="connsiteX2" fmla="*/ 2703739 w 3803904"/>
              <a:gd name="connsiteY2" fmla="*/ 0 h 6568440"/>
              <a:gd name="connsiteX3" fmla="*/ 3803904 w 3803904"/>
              <a:gd name="connsiteY3" fmla="*/ 1100165 h 6568440"/>
              <a:gd name="connsiteX4" fmla="*/ 3803904 w 3803904"/>
              <a:gd name="connsiteY4" fmla="*/ 6477000 h 6568440"/>
              <a:gd name="connsiteX5" fmla="*/ 91440 w 3803904"/>
              <a:gd name="connsiteY5" fmla="*/ 6568440 h 6568440"/>
              <a:gd name="connsiteX0" fmla="*/ 0 w 3803904"/>
              <a:gd name="connsiteY0" fmla="*/ 6477000 h 6477000"/>
              <a:gd name="connsiteX1" fmla="*/ 0 w 3803904"/>
              <a:gd name="connsiteY1" fmla="*/ 0 h 6477000"/>
              <a:gd name="connsiteX2" fmla="*/ 2703739 w 3803904"/>
              <a:gd name="connsiteY2" fmla="*/ 0 h 6477000"/>
              <a:gd name="connsiteX3" fmla="*/ 3803904 w 3803904"/>
              <a:gd name="connsiteY3" fmla="*/ 1100165 h 6477000"/>
              <a:gd name="connsiteX4" fmla="*/ 3803904 w 3803904"/>
              <a:gd name="connsiteY4" fmla="*/ 6477000 h 6477000"/>
              <a:gd name="connsiteX0" fmla="*/ 0 w 3803904"/>
              <a:gd name="connsiteY0" fmla="*/ 0 h 6477000"/>
              <a:gd name="connsiteX1" fmla="*/ 2703739 w 3803904"/>
              <a:gd name="connsiteY1" fmla="*/ 0 h 6477000"/>
              <a:gd name="connsiteX2" fmla="*/ 3803904 w 3803904"/>
              <a:gd name="connsiteY2" fmla="*/ 1100165 h 6477000"/>
              <a:gd name="connsiteX3" fmla="*/ 3803904 w 3803904"/>
              <a:gd name="connsiteY3" fmla="*/ 647700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3904" h="6477000">
                <a:moveTo>
                  <a:pt x="0" y="0"/>
                </a:moveTo>
                <a:lnTo>
                  <a:pt x="2703739" y="0"/>
                </a:lnTo>
                <a:cubicBezTo>
                  <a:pt x="3311343" y="0"/>
                  <a:pt x="3803904" y="492561"/>
                  <a:pt x="3803904" y="1100165"/>
                </a:cubicBezTo>
                <a:lnTo>
                  <a:pt x="3803904" y="6477000"/>
                </a:lnTo>
              </a:path>
            </a:pathLst>
          </a:custGeom>
          <a:ln w="12700">
            <a:solidFill>
              <a:srgbClr val="E4E4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996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White)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7">
            <a:extLst>
              <a:ext uri="{FF2B5EF4-FFF2-40B4-BE49-F238E27FC236}">
                <a16:creationId xmlns:a16="http://schemas.microsoft.com/office/drawing/2014/main" id="{65B88BD4-C986-847B-A4BC-B0F57802BEA9}"/>
              </a:ext>
            </a:extLst>
          </p:cNvPr>
          <p:cNvSpPr/>
          <p:nvPr userDrawn="1"/>
        </p:nvSpPr>
        <p:spPr>
          <a:xfrm rot="10800000">
            <a:off x="10558690" y="5224719"/>
            <a:ext cx="1633309" cy="1633279"/>
          </a:xfrm>
          <a:custGeom>
            <a:avLst/>
            <a:gdLst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0 w 1809932"/>
              <a:gd name="connsiteY3" fmla="*/ 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91440 w 1809932"/>
              <a:gd name="connsiteY3" fmla="*/ 9144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0" fmla="*/ 0 w 1809932"/>
              <a:gd name="connsiteY0" fmla="*/ 1809899 h 1809899"/>
              <a:gd name="connsiteX1" fmla="*/ 1809932 w 1809932"/>
              <a:gd name="connsiteY1" fmla="*/ 0 h 180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9932" h="1809899">
                <a:moveTo>
                  <a:pt x="0" y="1809899"/>
                </a:moveTo>
                <a:cubicBezTo>
                  <a:pt x="999615" y="1809899"/>
                  <a:pt x="1809932" y="999596"/>
                  <a:pt x="1809932" y="0"/>
                </a:cubicBezTo>
              </a:path>
            </a:pathLst>
          </a:custGeom>
          <a:noFill/>
          <a:ln w="104905" cap="flat">
            <a:solidFill>
              <a:schemeClr val="bg2">
                <a:lumMod val="9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0486C-73A8-9B84-9C5D-E7CD69557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026" y="4518075"/>
            <a:ext cx="9200645" cy="387798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A7608A-0A6B-A5E3-5423-C522842634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329793E-B847-B657-6B4B-24D86145E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7026" y="5918750"/>
            <a:ext cx="9200645" cy="2215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B0E8B6C-354B-980B-B3D1-B468E22132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19206" y="5224720"/>
            <a:ext cx="553587" cy="553586"/>
          </a:xfrm>
          <a:prstGeom prst="ellipse">
            <a:avLst/>
          </a:prstGeom>
          <a:ln w="4445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04A085E-25C8-8B0A-C3D0-CF803FD8CB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80785" y="386509"/>
            <a:ext cx="2030427" cy="7195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Customer logo here</a:t>
            </a:r>
          </a:p>
        </p:txBody>
      </p:sp>
    </p:spTree>
    <p:extLst>
      <p:ext uri="{BB962C8B-B14F-4D97-AF65-F5344CB8AC3E}">
        <p14:creationId xmlns:p14="http://schemas.microsoft.com/office/powerpoint/2010/main" val="220945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7">
            <a:extLst>
              <a:ext uri="{FF2B5EF4-FFF2-40B4-BE49-F238E27FC236}">
                <a16:creationId xmlns:a16="http://schemas.microsoft.com/office/drawing/2014/main" id="{9ACF34E6-B68D-2245-6581-59652176F849}"/>
              </a:ext>
            </a:extLst>
          </p:cNvPr>
          <p:cNvSpPr/>
          <p:nvPr userDrawn="1"/>
        </p:nvSpPr>
        <p:spPr>
          <a:xfrm rot="10800000">
            <a:off x="10558690" y="5224719"/>
            <a:ext cx="1633309" cy="1633279"/>
          </a:xfrm>
          <a:custGeom>
            <a:avLst/>
            <a:gdLst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0 w 1809932"/>
              <a:gd name="connsiteY3" fmla="*/ 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91440 w 1809932"/>
              <a:gd name="connsiteY3" fmla="*/ 9144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0" fmla="*/ 0 w 1809932"/>
              <a:gd name="connsiteY0" fmla="*/ 1809899 h 1809899"/>
              <a:gd name="connsiteX1" fmla="*/ 1809932 w 1809932"/>
              <a:gd name="connsiteY1" fmla="*/ 0 h 180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9932" h="1809899">
                <a:moveTo>
                  <a:pt x="0" y="1809899"/>
                </a:moveTo>
                <a:cubicBezTo>
                  <a:pt x="999615" y="1809899"/>
                  <a:pt x="1809932" y="999596"/>
                  <a:pt x="1809932" y="0"/>
                </a:cubicBezTo>
              </a:path>
            </a:pathLst>
          </a:custGeom>
          <a:noFill/>
          <a:ln w="104905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8B65D-AE6A-22BD-59FF-F8463BF2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4FF16-D8DE-6FD3-6A3C-0260A8416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500"/>
              </a:spcAft>
              <a:buClr>
                <a:schemeClr val="accent1"/>
              </a:buClr>
              <a:defRPr/>
            </a:lvl1pPr>
            <a:lvl2pPr>
              <a:spcAft>
                <a:spcPts val="500"/>
              </a:spcAft>
              <a:buClr>
                <a:schemeClr val="accent1"/>
              </a:buClr>
              <a:defRPr/>
            </a:lvl2pPr>
            <a:lvl3pPr>
              <a:spcAft>
                <a:spcPts val="500"/>
              </a:spcAft>
              <a:buClr>
                <a:schemeClr val="accent1"/>
              </a:buClr>
              <a:defRPr/>
            </a:lvl3pPr>
            <a:lvl4pPr>
              <a:spcAft>
                <a:spcPts val="500"/>
              </a:spcAft>
              <a:buClr>
                <a:schemeClr val="accent1"/>
              </a:buClr>
              <a:defRPr/>
            </a:lvl4pPr>
            <a:lvl5pPr>
              <a:spcAft>
                <a:spcPts val="500"/>
              </a:spcAft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2AE54-1078-E543-B702-5D1439C0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3677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0486C-73A8-9B84-9C5D-E7CD69557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026" y="4518075"/>
            <a:ext cx="9200645" cy="387798"/>
          </a:xfr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A7608A-0A6B-A5E3-5423-C522842634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6C752E-1030-904C-9DAC-D18E3207C1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329793E-B847-B657-6B4B-24D86145E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7026" y="5918749"/>
            <a:ext cx="9200645" cy="2215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3EBC4D6-7D96-F3EE-57CB-5E1207D2FB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04055" y="5224720"/>
            <a:ext cx="553587" cy="553586"/>
          </a:xfrm>
          <a:prstGeom prst="ellipse">
            <a:avLst/>
          </a:prstGeom>
          <a:ln w="4445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EC1E9A2-9971-497C-34AD-87DD3758C42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65634" y="386509"/>
            <a:ext cx="2030427" cy="7195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dirty="0"/>
              <a:t>Customer logo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B672A2-F92D-7E93-5782-2C2E7EC01AC8}"/>
              </a:ext>
            </a:extLst>
          </p:cNvPr>
          <p:cNvSpPr txBox="1"/>
          <p:nvPr userDrawn="1"/>
        </p:nvSpPr>
        <p:spPr>
          <a:xfrm>
            <a:off x="4848387" y="6611684"/>
            <a:ext cx="249522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kern="12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+mn-cs"/>
              </a:rPr>
              <a:t>© Everbridge, Inc. Confidential &amp; Proprietary.</a:t>
            </a:r>
          </a:p>
        </p:txBody>
      </p:sp>
      <p:sp>
        <p:nvSpPr>
          <p:cNvPr id="5" name="Graphic 7">
            <a:extLst>
              <a:ext uri="{FF2B5EF4-FFF2-40B4-BE49-F238E27FC236}">
                <a16:creationId xmlns:a16="http://schemas.microsoft.com/office/drawing/2014/main" id="{F9C46364-CC9D-66B3-408F-CD69622F3CAF}"/>
              </a:ext>
            </a:extLst>
          </p:cNvPr>
          <p:cNvSpPr/>
          <p:nvPr userDrawn="1"/>
        </p:nvSpPr>
        <p:spPr>
          <a:xfrm rot="10800000">
            <a:off x="10558690" y="5224719"/>
            <a:ext cx="1633309" cy="1633279"/>
          </a:xfrm>
          <a:custGeom>
            <a:avLst/>
            <a:gdLst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0 w 1809932"/>
              <a:gd name="connsiteY3" fmla="*/ 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91440 w 1809932"/>
              <a:gd name="connsiteY3" fmla="*/ 9144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0" fmla="*/ 0 w 1809932"/>
              <a:gd name="connsiteY0" fmla="*/ 1809899 h 1809899"/>
              <a:gd name="connsiteX1" fmla="*/ 1809932 w 1809932"/>
              <a:gd name="connsiteY1" fmla="*/ 0 h 180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9932" h="1809899">
                <a:moveTo>
                  <a:pt x="0" y="1809899"/>
                </a:moveTo>
                <a:cubicBezTo>
                  <a:pt x="999615" y="1809899"/>
                  <a:pt x="1809932" y="999596"/>
                  <a:pt x="1809932" y="0"/>
                </a:cubicBezTo>
              </a:path>
            </a:pathLst>
          </a:custGeom>
          <a:noFill/>
          <a:ln w="104905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F49B5F-B3E9-77AC-6B64-1B40C3E3AD56}"/>
              </a:ext>
            </a:extLst>
          </p:cNvPr>
          <p:cNvSpPr/>
          <p:nvPr userDrawn="1"/>
        </p:nvSpPr>
        <p:spPr>
          <a:xfrm>
            <a:off x="0" y="6411310"/>
            <a:ext cx="1755228" cy="446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D930598-6FB7-1DC4-41D9-5DF8261C2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6569222"/>
            <a:ext cx="1016928" cy="20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001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(Blu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0486C-73A8-9B84-9C5D-E7CD69557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026" y="4518075"/>
            <a:ext cx="9200645" cy="387798"/>
          </a:xfr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A7608A-0A6B-A5E3-5423-C522842634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6C752E-1030-904C-9DAC-D18E3207C1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329793E-B847-B657-6B4B-24D86145E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7026" y="5918749"/>
            <a:ext cx="9200645" cy="2215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3EBC4D6-7D96-F3EE-57CB-5E1207D2FB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04055" y="5224720"/>
            <a:ext cx="553587" cy="553586"/>
          </a:xfrm>
          <a:prstGeom prst="ellipse">
            <a:avLst/>
          </a:prstGeom>
          <a:ln w="4445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EC1E9A2-9971-497C-34AD-87DD3758C42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65634" y="386509"/>
            <a:ext cx="2030427" cy="7195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Customer logo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B672A2-F92D-7E93-5782-2C2E7EC01AC8}"/>
              </a:ext>
            </a:extLst>
          </p:cNvPr>
          <p:cNvSpPr txBox="1"/>
          <p:nvPr userDrawn="1"/>
        </p:nvSpPr>
        <p:spPr>
          <a:xfrm>
            <a:off x="4848387" y="6611684"/>
            <a:ext cx="249522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kern="12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+mn-cs"/>
              </a:rPr>
              <a:t>© Everbridge, Inc. Confidential &amp; Proprietary.</a:t>
            </a:r>
          </a:p>
        </p:txBody>
      </p:sp>
      <p:sp>
        <p:nvSpPr>
          <p:cNvPr id="5" name="Graphic 7">
            <a:extLst>
              <a:ext uri="{FF2B5EF4-FFF2-40B4-BE49-F238E27FC236}">
                <a16:creationId xmlns:a16="http://schemas.microsoft.com/office/drawing/2014/main" id="{F3DAB76D-46EE-E8E3-0967-02D333B415D0}"/>
              </a:ext>
            </a:extLst>
          </p:cNvPr>
          <p:cNvSpPr/>
          <p:nvPr userDrawn="1"/>
        </p:nvSpPr>
        <p:spPr>
          <a:xfrm rot="10800000">
            <a:off x="10558690" y="5224719"/>
            <a:ext cx="1633309" cy="1633279"/>
          </a:xfrm>
          <a:custGeom>
            <a:avLst/>
            <a:gdLst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0 w 1809932"/>
              <a:gd name="connsiteY3" fmla="*/ 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91440 w 1809932"/>
              <a:gd name="connsiteY3" fmla="*/ 9144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0" fmla="*/ 0 w 1809932"/>
              <a:gd name="connsiteY0" fmla="*/ 1809899 h 1809899"/>
              <a:gd name="connsiteX1" fmla="*/ 1809932 w 1809932"/>
              <a:gd name="connsiteY1" fmla="*/ 0 h 180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9932" h="1809899">
                <a:moveTo>
                  <a:pt x="0" y="1809899"/>
                </a:moveTo>
                <a:cubicBezTo>
                  <a:pt x="999615" y="1809899"/>
                  <a:pt x="1809932" y="999596"/>
                  <a:pt x="1809932" y="0"/>
                </a:cubicBezTo>
              </a:path>
            </a:pathLst>
          </a:custGeom>
          <a:noFill/>
          <a:ln w="10490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E5BC96-3193-5EDD-D5A3-53816E531BCE}"/>
              </a:ext>
            </a:extLst>
          </p:cNvPr>
          <p:cNvSpPr/>
          <p:nvPr userDrawn="1"/>
        </p:nvSpPr>
        <p:spPr>
          <a:xfrm>
            <a:off x="0" y="6411310"/>
            <a:ext cx="1755228" cy="4466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2E2AFEE-54A9-0EF7-1B4E-3166353477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6569222"/>
            <a:ext cx="1016928" cy="20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094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EE9232D-800E-140E-5DE0-7AB6488C4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7732" y="0"/>
            <a:ext cx="831426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F2C086-3126-6D92-3929-C6344E441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140935"/>
            <a:ext cx="11430000" cy="57612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890FCE-EB38-93B4-610B-6856563E9B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76C752E-1030-904C-9DAC-D18E3207C1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0645A82-523A-85D0-EB42-9974125CDA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0999" y="2558216"/>
            <a:ext cx="11429999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438BD9-4EBE-0F56-1581-77EC675D2432}"/>
              </a:ext>
            </a:extLst>
          </p:cNvPr>
          <p:cNvSpPr txBox="1"/>
          <p:nvPr userDrawn="1"/>
        </p:nvSpPr>
        <p:spPr>
          <a:xfrm>
            <a:off x="4848387" y="6611684"/>
            <a:ext cx="249522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kern="12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+mn-cs"/>
              </a:rPr>
              <a:t>© Everbridge, Inc. Confidential &amp; Proprietary.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4B9E06-E934-AF4B-5978-1FE8F6BB1DA1}"/>
              </a:ext>
            </a:extLst>
          </p:cNvPr>
          <p:cNvSpPr/>
          <p:nvPr userDrawn="1"/>
        </p:nvSpPr>
        <p:spPr>
          <a:xfrm>
            <a:off x="0" y="6411310"/>
            <a:ext cx="1755228" cy="446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9EA782F-5035-BD54-E15E-8E315E6652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000" y="6569222"/>
            <a:ext cx="1016928" cy="20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7">
            <a:extLst>
              <a:ext uri="{FF2B5EF4-FFF2-40B4-BE49-F238E27FC236}">
                <a16:creationId xmlns:a16="http://schemas.microsoft.com/office/drawing/2014/main" id="{0F39BA7E-1D2F-4DCC-C6C2-07E490E15D43}"/>
              </a:ext>
            </a:extLst>
          </p:cNvPr>
          <p:cNvSpPr/>
          <p:nvPr userDrawn="1"/>
        </p:nvSpPr>
        <p:spPr>
          <a:xfrm rot="10800000">
            <a:off x="10558690" y="5224719"/>
            <a:ext cx="1633309" cy="1633279"/>
          </a:xfrm>
          <a:custGeom>
            <a:avLst/>
            <a:gdLst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0 w 1809932"/>
              <a:gd name="connsiteY3" fmla="*/ 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91440 w 1809932"/>
              <a:gd name="connsiteY3" fmla="*/ 9144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0" fmla="*/ 0 w 1809932"/>
              <a:gd name="connsiteY0" fmla="*/ 1809899 h 1809899"/>
              <a:gd name="connsiteX1" fmla="*/ 1809932 w 1809932"/>
              <a:gd name="connsiteY1" fmla="*/ 0 h 180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9932" h="1809899">
                <a:moveTo>
                  <a:pt x="0" y="1809899"/>
                </a:moveTo>
                <a:cubicBezTo>
                  <a:pt x="999615" y="1809899"/>
                  <a:pt x="1809932" y="999596"/>
                  <a:pt x="1809932" y="0"/>
                </a:cubicBezTo>
              </a:path>
            </a:pathLst>
          </a:custGeom>
          <a:noFill/>
          <a:ln w="104905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8B65D-AE6A-22BD-59FF-F8463BF2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4FF16-D8DE-6FD3-6A3C-0260A8416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55862"/>
            <a:ext cx="11430000" cy="4621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2AE54-1078-E543-B702-5D1439C0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F1D6C629-4014-C8ED-3E2B-C494CC7F0C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0999" y="1034216"/>
            <a:ext cx="11429999" cy="2492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14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7">
            <a:extLst>
              <a:ext uri="{FF2B5EF4-FFF2-40B4-BE49-F238E27FC236}">
                <a16:creationId xmlns:a16="http://schemas.microsoft.com/office/drawing/2014/main" id="{8FF71C9F-BEDC-96E9-3F8E-B11A2B1A52DA}"/>
              </a:ext>
            </a:extLst>
          </p:cNvPr>
          <p:cNvSpPr/>
          <p:nvPr userDrawn="1"/>
        </p:nvSpPr>
        <p:spPr>
          <a:xfrm rot="10800000">
            <a:off x="10558690" y="5224719"/>
            <a:ext cx="1633309" cy="1633279"/>
          </a:xfrm>
          <a:custGeom>
            <a:avLst/>
            <a:gdLst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0 w 1809932"/>
              <a:gd name="connsiteY3" fmla="*/ 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91440 w 1809932"/>
              <a:gd name="connsiteY3" fmla="*/ 9144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0" fmla="*/ 0 w 1809932"/>
              <a:gd name="connsiteY0" fmla="*/ 1809899 h 1809899"/>
              <a:gd name="connsiteX1" fmla="*/ 1809932 w 1809932"/>
              <a:gd name="connsiteY1" fmla="*/ 0 h 180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9932" h="1809899">
                <a:moveTo>
                  <a:pt x="0" y="1809899"/>
                </a:moveTo>
                <a:cubicBezTo>
                  <a:pt x="999615" y="1809899"/>
                  <a:pt x="1809932" y="999596"/>
                  <a:pt x="1809932" y="0"/>
                </a:cubicBezTo>
              </a:path>
            </a:pathLst>
          </a:custGeom>
          <a:noFill/>
          <a:ln w="104905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58969-680F-243A-F17E-F3E56AA8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133A3-26FD-11DD-537D-5B50A8EEC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444238"/>
            <a:ext cx="5395957" cy="5048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A4A484-1E74-D62B-13A9-5C95D52AF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5043" y="1444238"/>
            <a:ext cx="5395957" cy="5048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2D0A4-7255-DC66-141B-1BA12095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5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7">
            <a:extLst>
              <a:ext uri="{FF2B5EF4-FFF2-40B4-BE49-F238E27FC236}">
                <a16:creationId xmlns:a16="http://schemas.microsoft.com/office/drawing/2014/main" id="{A9D32172-DD9B-86E4-678C-7B198C7100E7}"/>
              </a:ext>
            </a:extLst>
          </p:cNvPr>
          <p:cNvSpPr/>
          <p:nvPr userDrawn="1"/>
        </p:nvSpPr>
        <p:spPr>
          <a:xfrm rot="10800000">
            <a:off x="10558690" y="5224719"/>
            <a:ext cx="1633309" cy="1633279"/>
          </a:xfrm>
          <a:custGeom>
            <a:avLst/>
            <a:gdLst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0 w 1809932"/>
              <a:gd name="connsiteY3" fmla="*/ 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3" fmla="*/ 91440 w 1809932"/>
              <a:gd name="connsiteY3" fmla="*/ 91440 h 1809899"/>
              <a:gd name="connsiteX0" fmla="*/ 0 w 1809932"/>
              <a:gd name="connsiteY0" fmla="*/ 0 h 1809899"/>
              <a:gd name="connsiteX1" fmla="*/ 0 w 1809932"/>
              <a:gd name="connsiteY1" fmla="*/ 1809899 h 1809899"/>
              <a:gd name="connsiteX2" fmla="*/ 1809932 w 1809932"/>
              <a:gd name="connsiteY2" fmla="*/ 0 h 1809899"/>
              <a:gd name="connsiteX0" fmla="*/ 0 w 1809932"/>
              <a:gd name="connsiteY0" fmla="*/ 1809899 h 1809899"/>
              <a:gd name="connsiteX1" fmla="*/ 1809932 w 1809932"/>
              <a:gd name="connsiteY1" fmla="*/ 0 h 180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09932" h="1809899">
                <a:moveTo>
                  <a:pt x="0" y="1809899"/>
                </a:moveTo>
                <a:cubicBezTo>
                  <a:pt x="999615" y="1809899"/>
                  <a:pt x="1809932" y="999596"/>
                  <a:pt x="1809932" y="0"/>
                </a:cubicBezTo>
              </a:path>
            </a:pathLst>
          </a:custGeom>
          <a:noFill/>
          <a:ln w="104905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58969-680F-243A-F17E-F3E56AA8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133A3-26FD-11DD-537D-5B50A8EEC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855862"/>
            <a:ext cx="5395957" cy="4637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A4A484-1E74-D62B-13A9-5C95D52AF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5043" y="1855862"/>
            <a:ext cx="5395957" cy="4637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2D0A4-7255-DC66-141B-1BA12095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32B80C3-B923-6969-2F8F-9588F9113A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0999" y="1034216"/>
            <a:ext cx="11429999" cy="2492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86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/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8">
            <a:extLst>
              <a:ext uri="{FF2B5EF4-FFF2-40B4-BE49-F238E27FC236}">
                <a16:creationId xmlns:a16="http://schemas.microsoft.com/office/drawing/2014/main" id="{74AC8D9C-1CB4-0F85-FA67-1D6E6266B101}"/>
              </a:ext>
            </a:extLst>
          </p:cNvPr>
          <p:cNvSpPr/>
          <p:nvPr userDrawn="1"/>
        </p:nvSpPr>
        <p:spPr>
          <a:xfrm>
            <a:off x="11210375" y="5861357"/>
            <a:ext cx="615642" cy="615642"/>
          </a:xfrm>
          <a:custGeom>
            <a:avLst/>
            <a:gdLst>
              <a:gd name="connsiteX0" fmla="*/ 0 w 5702300"/>
              <a:gd name="connsiteY0" fmla="*/ 2851150 h 5702300"/>
              <a:gd name="connsiteX1" fmla="*/ 2851150 w 5702300"/>
              <a:gd name="connsiteY1" fmla="*/ 0 h 5702300"/>
              <a:gd name="connsiteX2" fmla="*/ 5702300 w 5702300"/>
              <a:gd name="connsiteY2" fmla="*/ 2851150 h 5702300"/>
              <a:gd name="connsiteX3" fmla="*/ 2851150 w 5702300"/>
              <a:gd name="connsiteY3" fmla="*/ 5702300 h 5702300"/>
              <a:gd name="connsiteX4" fmla="*/ 0 w 5702300"/>
              <a:gd name="connsiteY4" fmla="*/ 2851150 h 5702300"/>
              <a:gd name="connsiteX0" fmla="*/ 5702300 w 5793740"/>
              <a:gd name="connsiteY0" fmla="*/ 2851150 h 5702300"/>
              <a:gd name="connsiteX1" fmla="*/ 2851150 w 5793740"/>
              <a:gd name="connsiteY1" fmla="*/ 5702300 h 5702300"/>
              <a:gd name="connsiteX2" fmla="*/ 0 w 5793740"/>
              <a:gd name="connsiteY2" fmla="*/ 2851150 h 5702300"/>
              <a:gd name="connsiteX3" fmla="*/ 2851150 w 5793740"/>
              <a:gd name="connsiteY3" fmla="*/ 0 h 5702300"/>
              <a:gd name="connsiteX4" fmla="*/ 5793740 w 5793740"/>
              <a:gd name="connsiteY4" fmla="*/ 2942590 h 5702300"/>
              <a:gd name="connsiteX0" fmla="*/ 5702300 w 5702300"/>
              <a:gd name="connsiteY0" fmla="*/ 2851150 h 5702300"/>
              <a:gd name="connsiteX1" fmla="*/ 2851150 w 5702300"/>
              <a:gd name="connsiteY1" fmla="*/ 5702300 h 5702300"/>
              <a:gd name="connsiteX2" fmla="*/ 0 w 5702300"/>
              <a:gd name="connsiteY2" fmla="*/ 2851150 h 5702300"/>
              <a:gd name="connsiteX3" fmla="*/ 2851150 w 5702300"/>
              <a:gd name="connsiteY3" fmla="*/ 0 h 5702300"/>
              <a:gd name="connsiteX0" fmla="*/ 2851150 w 2851150"/>
              <a:gd name="connsiteY0" fmla="*/ 5702300 h 5702300"/>
              <a:gd name="connsiteX1" fmla="*/ 0 w 2851150"/>
              <a:gd name="connsiteY1" fmla="*/ 2851150 h 5702300"/>
              <a:gd name="connsiteX2" fmla="*/ 2851150 w 2851150"/>
              <a:gd name="connsiteY2" fmla="*/ 0 h 5702300"/>
              <a:gd name="connsiteX0" fmla="*/ 0 w 2851150"/>
              <a:gd name="connsiteY0" fmla="*/ 2851150 h 2851150"/>
              <a:gd name="connsiteX1" fmla="*/ 2851150 w 2851150"/>
              <a:gd name="connsiteY1" fmla="*/ 0 h 285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51150" h="2851150">
                <a:moveTo>
                  <a:pt x="0" y="2851150"/>
                </a:moveTo>
                <a:cubicBezTo>
                  <a:pt x="0" y="1276503"/>
                  <a:pt x="1276503" y="0"/>
                  <a:pt x="2851150" y="0"/>
                </a:cubicBezTo>
              </a:path>
            </a:pathLst>
          </a:custGeom>
          <a:noFill/>
          <a:ln w="508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58969-680F-243A-F17E-F3E56AA8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133A3-26FD-11DD-537D-5B50A8EEC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0396" y="3059399"/>
            <a:ext cx="4836208" cy="2948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2D0A4-7255-DC66-141B-1BA12095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5FACC6-2E98-762C-A5E6-8F1F459B88B7}"/>
              </a:ext>
            </a:extLst>
          </p:cNvPr>
          <p:cNvCxnSpPr/>
          <p:nvPr userDrawn="1"/>
        </p:nvCxnSpPr>
        <p:spPr>
          <a:xfrm>
            <a:off x="0" y="1427146"/>
            <a:ext cx="12192000" cy="0"/>
          </a:xfrm>
          <a:prstGeom prst="line">
            <a:avLst/>
          </a:prstGeom>
          <a:ln w="12700">
            <a:solidFill>
              <a:srgbClr val="E4E4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BC89D2-F5F6-4FC7-2988-CE17E3821E2C}"/>
              </a:ext>
            </a:extLst>
          </p:cNvPr>
          <p:cNvCxnSpPr/>
          <p:nvPr userDrawn="1"/>
        </p:nvCxnSpPr>
        <p:spPr>
          <a:xfrm>
            <a:off x="0" y="6477711"/>
            <a:ext cx="12192000" cy="0"/>
          </a:xfrm>
          <a:prstGeom prst="line">
            <a:avLst/>
          </a:prstGeom>
          <a:ln w="12700">
            <a:solidFill>
              <a:srgbClr val="E4E4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E42A36-A186-ECA6-141F-DAC220550294}"/>
              </a:ext>
            </a:extLst>
          </p:cNvPr>
          <p:cNvCxnSpPr>
            <a:cxnSpLocks/>
          </p:cNvCxnSpPr>
          <p:nvPr userDrawn="1"/>
        </p:nvCxnSpPr>
        <p:spPr>
          <a:xfrm flipV="1">
            <a:off x="372454" y="1427146"/>
            <a:ext cx="0" cy="5049853"/>
          </a:xfrm>
          <a:prstGeom prst="line">
            <a:avLst/>
          </a:prstGeom>
          <a:ln w="12700">
            <a:solidFill>
              <a:srgbClr val="E4E4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B87FE-AC47-2CB1-29A1-703472A3AD5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1427146"/>
            <a:ext cx="0" cy="5049853"/>
          </a:xfrm>
          <a:prstGeom prst="line">
            <a:avLst/>
          </a:prstGeom>
          <a:ln w="12700">
            <a:solidFill>
              <a:srgbClr val="E4E4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0CB240-25D7-31B3-F30F-D897AB1B1E7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821683" y="1427146"/>
            <a:ext cx="0" cy="5049853"/>
          </a:xfrm>
          <a:prstGeom prst="line">
            <a:avLst/>
          </a:prstGeom>
          <a:ln w="12700">
            <a:solidFill>
              <a:srgbClr val="E4E4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655E0DE-BF02-1E9D-DF2A-73D935A55E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8675" y="1957388"/>
            <a:ext cx="735013" cy="735012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ACC726-D2BD-4776-BB92-C763F3ECEBA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527117" y="3059399"/>
            <a:ext cx="4836208" cy="2948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630CA0D7-3C8E-A0C1-049F-9E614275E1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5396" y="1957388"/>
            <a:ext cx="735013" cy="735012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06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00E617-91E7-55FC-2B21-6DB5399AA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5539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577EE-5BB5-0381-7219-DA30A2764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444238"/>
            <a:ext cx="11430000" cy="5032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76D7B-6026-9257-3503-BA74144B7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0" y="6492875"/>
            <a:ext cx="5715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</a:defRPr>
            </a:lvl1pPr>
          </a:lstStyle>
          <a:p>
            <a:fld id="{676C752E-1030-904C-9DAC-D18E3207C1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683D7F-A6A1-7064-810C-BA990940307E}"/>
              </a:ext>
            </a:extLst>
          </p:cNvPr>
          <p:cNvSpPr txBox="1"/>
          <p:nvPr userDrawn="1"/>
        </p:nvSpPr>
        <p:spPr>
          <a:xfrm>
            <a:off x="4848387" y="6611684"/>
            <a:ext cx="249522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kern="1200" dirty="0">
                <a:solidFill>
                  <a:schemeClr val="tx2"/>
                </a:solidFill>
                <a:latin typeface="Inter" panose="020B0502030000000004" pitchFamily="34" charset="0"/>
                <a:ea typeface="Inter" panose="020B0502030000000004" pitchFamily="34" charset="0"/>
                <a:cs typeface="+mn-cs"/>
              </a:rPr>
              <a:t>© Everbridge, Inc. Confidential &amp; Proprietary.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EFF8C4D-8E9B-9C5E-918B-9B63854796F3}"/>
              </a:ext>
            </a:extLst>
          </p:cNvPr>
          <p:cNvPicPr>
            <a:picLocks noChangeAspect="1"/>
          </p:cNvPicPr>
          <p:nvPr userDrawn="1"/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381000" y="6569222"/>
            <a:ext cx="1016928" cy="20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8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11" r:id="rId2"/>
    <p:sldLayoutId id="2147483649" r:id="rId3"/>
    <p:sldLayoutId id="2147483703" r:id="rId4"/>
    <p:sldLayoutId id="2147483650" r:id="rId5"/>
    <p:sldLayoutId id="2147483660" r:id="rId6"/>
    <p:sldLayoutId id="2147483652" r:id="rId7"/>
    <p:sldLayoutId id="2147483661" r:id="rId8"/>
    <p:sldLayoutId id="2147483664" r:id="rId9"/>
    <p:sldLayoutId id="2147483694" r:id="rId10"/>
    <p:sldLayoutId id="2147483662" r:id="rId11"/>
    <p:sldLayoutId id="2147483663" r:id="rId12"/>
    <p:sldLayoutId id="2147483685" r:id="rId13"/>
    <p:sldLayoutId id="2147483684" r:id="rId14"/>
    <p:sldLayoutId id="2147483665" r:id="rId15"/>
    <p:sldLayoutId id="2147483695" r:id="rId16"/>
    <p:sldLayoutId id="2147483704" r:id="rId17"/>
    <p:sldLayoutId id="2147483697" r:id="rId18"/>
    <p:sldLayoutId id="2147483666" r:id="rId19"/>
    <p:sldLayoutId id="2147483705" r:id="rId20"/>
    <p:sldLayoutId id="2147483706" r:id="rId21"/>
    <p:sldLayoutId id="2147483707" r:id="rId22"/>
    <p:sldLayoutId id="2147483686" r:id="rId23"/>
    <p:sldLayoutId id="2147483700" r:id="rId24"/>
    <p:sldLayoutId id="2147483671" r:id="rId25"/>
    <p:sldLayoutId id="2147483672" r:id="rId26"/>
    <p:sldLayoutId id="2147483687" r:id="rId27"/>
    <p:sldLayoutId id="2147483688" r:id="rId28"/>
    <p:sldLayoutId id="2147483689" r:id="rId29"/>
    <p:sldLayoutId id="2147483690" r:id="rId30"/>
    <p:sldLayoutId id="2147483681" r:id="rId31"/>
    <p:sldLayoutId id="2147483682" r:id="rId32"/>
    <p:sldLayoutId id="2147483699" r:id="rId33"/>
    <p:sldLayoutId id="2147483677" r:id="rId34"/>
    <p:sldLayoutId id="2147483683" r:id="rId35"/>
    <p:sldLayoutId id="2147483654" r:id="rId36"/>
    <p:sldLayoutId id="2147483709" r:id="rId37"/>
    <p:sldLayoutId id="2147483667" r:id="rId38"/>
    <p:sldLayoutId id="2147483710" r:id="rId39"/>
    <p:sldLayoutId id="2147483655" r:id="rId40"/>
    <p:sldLayoutId id="2147483712" r:id="rId41"/>
    <p:sldLayoutId id="2147483651" r:id="rId42"/>
    <p:sldLayoutId id="2147483678" r:id="rId43"/>
    <p:sldLayoutId id="2147483679" r:id="rId44"/>
    <p:sldLayoutId id="2147483680" r:id="rId45"/>
    <p:sldLayoutId id="2147483701" r:id="rId46"/>
    <p:sldLayoutId id="2147483691" r:id="rId47"/>
    <p:sldLayoutId id="2147483702" r:id="rId48"/>
    <p:sldLayoutId id="2147483692" r:id="rId49"/>
    <p:sldLayoutId id="2147483693" r:id="rId50"/>
    <p:sldLayoutId id="2147483708" r:id="rId51"/>
    <p:sldLayoutId id="2147483673" r:id="rId5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Inter" panose="020B0502030000000004" pitchFamily="34" charset="0"/>
          <a:ea typeface="Inter" panose="020B05020300000000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ter" panose="020B0502030000000004" pitchFamily="34" charset="0"/>
          <a:ea typeface="Inter" panose="020B050203000000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Inter" panose="020B0502030000000004" pitchFamily="34" charset="0"/>
          <a:ea typeface="Inter" panose="020B050203000000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Inter" panose="020B0502030000000004" pitchFamily="34" charset="0"/>
          <a:ea typeface="Inter" panose="020B050203000000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Inter" panose="020B0502030000000004" pitchFamily="34" charset="0"/>
          <a:ea typeface="Inter" panose="020B050203000000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800" b="0" i="0" kern="1200">
          <a:solidFill>
            <a:schemeClr val="tx1"/>
          </a:solidFill>
          <a:latin typeface="Inter" panose="020B0502030000000004" pitchFamily="34" charset="0"/>
          <a:ea typeface="Inter" panose="020B050203000000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0" userDrawn="1">
          <p15:clr>
            <a:srgbClr val="F26B43"/>
          </p15:clr>
        </p15:guide>
        <p15:guide id="2" pos="7440" userDrawn="1">
          <p15:clr>
            <a:srgbClr val="F26B43"/>
          </p15:clr>
        </p15:guide>
        <p15:guide id="3" orient="horz" pos="240" userDrawn="1">
          <p15:clr>
            <a:srgbClr val="F26B43"/>
          </p15:clr>
        </p15:guide>
        <p15:guide id="4" orient="horz" pos="4080" userDrawn="1">
          <p15:clr>
            <a:srgbClr val="F26B43"/>
          </p15:clr>
        </p15:guide>
        <p15:guide id="5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webex.com/en-us/article/n0l9q2z/Configure-Cisco-Call-for-Microsoft-Team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6D419-A095-59DE-DB86-45F1DB3C9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2497451"/>
            <a:ext cx="6635097" cy="1661993"/>
          </a:xfrm>
        </p:spPr>
        <p:txBody>
          <a:bodyPr/>
          <a:lstStyle/>
          <a:p>
            <a:r>
              <a:rPr lang="en-US" dirty="0"/>
              <a:t>Cisco Call with MS Teams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45AC7-28D7-AE7F-78CD-97839DCB8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4465164"/>
            <a:ext cx="3879915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AFB63-C02E-72A9-B9D5-8739A567FF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36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FBD16-0B8A-2636-3BD5-8BC103A37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36350B-30FE-4550-A270-0F36F22A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Location Data in Webex App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23E35-65EB-3A83-5BBD-850C215E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5209C-ECEE-9C11-91EB-7087E3A8C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40" y="1434078"/>
            <a:ext cx="11430000" cy="5032761"/>
          </a:xfrm>
        </p:spPr>
        <p:txBody>
          <a:bodyPr/>
          <a:lstStyle/>
          <a:p>
            <a:r>
              <a:rPr lang="en-US" dirty="0"/>
              <a:t>Clicking E911 in MS Teams opens up E911 settings in Webex app </a:t>
            </a:r>
          </a:p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AFB65C-6BD0-17D1-92CA-8D8A33208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808" y="1899921"/>
            <a:ext cx="7164383" cy="457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14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09985-2118-8AA1-7506-AC7DC5F10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D0ACFD1-2FE3-5AA8-7EE4-4A46CB471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E911 Location Set in MS Teams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B52723-8B86-23B4-7A53-A00F843AE8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 warning when E911 Location is set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8CE86-6BC9-6200-D144-907960D676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Clicking ‘E911’ shows </a:t>
            </a:r>
            <a:r>
              <a:rPr lang="en-US"/>
              <a:t>current location in Webex app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50423-64E6-7698-E275-B1E134F87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2472E7-566E-663C-C3B3-443991716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44" y="1786129"/>
            <a:ext cx="4483267" cy="4706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0B1D30-8D3E-3A3E-3E25-879716AA7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680" y="2082800"/>
            <a:ext cx="4200682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6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6C9A4-6676-5CF1-5785-8CA1E54FE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3FE61-45FB-A038-F60B-EECCE6F78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User created in MS Teams and Control Hub using the same email address</a:t>
            </a:r>
          </a:p>
          <a:p>
            <a:pPr lvl="1"/>
            <a:r>
              <a:rPr lang="en-US" dirty="0">
                <a:latin typeface="+mn-lt"/>
              </a:rPr>
              <a:t>There are extra steps when integrating with CUCM: </a:t>
            </a:r>
          </a:p>
          <a:p>
            <a:pPr lvl="2"/>
            <a:r>
              <a:rPr lang="en-US" dirty="0">
                <a:latin typeface="+mn-lt"/>
                <a:hlinkClick r:id="rId3"/>
              </a:rPr>
              <a:t>https://help.webex.com/en-us/article/n0l9q2z/Configure-Cisco-Call-for-Microsoft-Teams</a:t>
            </a:r>
            <a:endParaRPr lang="en-US" dirty="0">
              <a:latin typeface="+mn-lt"/>
            </a:endParaRPr>
          </a:p>
          <a:p>
            <a:pPr lvl="2"/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Cisco Call is added as a Teams app</a:t>
            </a:r>
          </a:p>
          <a:p>
            <a:r>
              <a:rPr lang="en-US" dirty="0">
                <a:latin typeface="+mn-lt"/>
              </a:rPr>
              <a:t>Must be logged into the Webex app to use the calling features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9382A-B302-DBAC-E00C-5406C0A71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54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A3A6E-3559-B095-116D-8AFB4DEB3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45042-8B8C-2259-728D-E7F8A3B19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553998"/>
          </a:xfrm>
        </p:spPr>
        <p:txBody>
          <a:bodyPr/>
          <a:lstStyle/>
          <a:p>
            <a:r>
              <a:rPr lang="en-US" dirty="0"/>
              <a:t>User Configuration in MS Teams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96B622A-B058-8667-EC19-4250E72CD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3075" y="1444625"/>
            <a:ext cx="10085850" cy="50323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6A9CC-4DF6-3D42-DB15-BF3AE4CB4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04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01F9F-83A1-1AA4-AED1-87557A2D9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CD837-B9A2-1DF9-7EDF-8750361F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Configuration in MS Teams (Licenses)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B6DA59-6331-E022-E8A7-D51166E187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Need to assign Microsoft Teams Phone Standard and Office 365 licenses</a:t>
            </a:r>
          </a:p>
          <a:p>
            <a:r>
              <a:rPr lang="en-US" dirty="0"/>
              <a:t>The minimum Office 365 licenses needed are:</a:t>
            </a:r>
          </a:p>
          <a:p>
            <a:pPr lvl="1"/>
            <a:r>
              <a:rPr lang="en-US" dirty="0"/>
              <a:t>Microsoft Teams</a:t>
            </a:r>
          </a:p>
          <a:p>
            <a:pPr lvl="1"/>
            <a:r>
              <a:rPr lang="en-US" dirty="0"/>
              <a:t>Exchange Online</a:t>
            </a:r>
          </a:p>
          <a:p>
            <a:pPr lvl="1"/>
            <a:r>
              <a:rPr lang="en-US" dirty="0"/>
              <a:t>Office for the web</a:t>
            </a:r>
          </a:p>
          <a:p>
            <a:pPr lvl="2"/>
            <a:r>
              <a:rPr lang="en-US" dirty="0"/>
              <a:t>To receive activation emails from Control Hub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F9B59CF-F27A-F561-82F7-0B5171D18A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13848" y="1444625"/>
            <a:ext cx="3998392" cy="50482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D1840-2474-1C06-7468-743739FD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95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A33DA-4838-750D-787D-CB5446C78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866B3-B44A-5E69-35F9-D5AB40BDB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553998"/>
          </a:xfrm>
        </p:spPr>
        <p:txBody>
          <a:bodyPr/>
          <a:lstStyle/>
          <a:p>
            <a:r>
              <a:rPr lang="en-US" dirty="0"/>
              <a:t>User Configuration in Control Hub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E9806-9556-9302-C19E-C7C48B090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5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8EE8933-1D54-302C-CA25-FBAE3CB08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6000" y="1444625"/>
            <a:ext cx="10159999" cy="5032375"/>
          </a:xfrm>
        </p:spPr>
      </p:pic>
    </p:spTree>
    <p:extLst>
      <p:ext uri="{BB962C8B-B14F-4D97-AF65-F5344CB8AC3E}">
        <p14:creationId xmlns:p14="http://schemas.microsoft.com/office/powerpoint/2010/main" val="2084267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0A76F-535D-2C6D-9D82-3BE7AF560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30043-D1D1-0DDC-2F54-D0BD1935C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Configuration in Control Hub (Calling)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7BADAB-753C-368C-3ACA-EA6898113B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Assign phone number/extension to user in Control hub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4AF97-EBFF-9641-2664-70DEEC7FA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B4D6E10-4603-E8C0-3E99-7E09820B8B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5088" y="2083787"/>
            <a:ext cx="5395912" cy="3769926"/>
          </a:xfrm>
        </p:spPr>
      </p:pic>
    </p:spTree>
    <p:extLst>
      <p:ext uri="{BB962C8B-B14F-4D97-AF65-F5344CB8AC3E}">
        <p14:creationId xmlns:p14="http://schemas.microsoft.com/office/powerpoint/2010/main" val="438012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384039C-71B1-D565-B1FB-38A278D4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Setup for Cisco Call in MS Teams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849AAD5-2F87-9E87-E944-F079427F08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Authenticating Webex App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ACAF5-4DBC-D3B4-74B6-44AC3A2B4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7</a:t>
            </a:fld>
            <a:endParaRPr lang="en-US"/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E0E623E0-7FE4-7A67-483C-1BBA2A2138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0933" y="1444625"/>
            <a:ext cx="4696046" cy="5048250"/>
          </a:xfr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17E5AF4-108A-3F44-1760-70C563769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089" y="1877695"/>
            <a:ext cx="4293191" cy="461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24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CF85A-1B20-CFBE-A74E-204DD17EA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166983-C613-EC4E-18D5-17EB4AB0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Webex Popup for Unknown Location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DA623A6-5B86-268B-ECAB-131E94A81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2354" y="1444625"/>
            <a:ext cx="8387291" cy="50323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0B8C54-681B-B06B-28BF-3023965F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6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813C1-ED7E-1495-783C-47EFF3ADF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F292C52-1572-7910-190C-B0CF0D906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Teams with Unknown E911 Location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68617F3-1DE2-01EF-A373-32E0AFC7D7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4678" y="1444625"/>
            <a:ext cx="4808556" cy="504825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2583B5-BC38-17A5-9915-D91095034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C752E-1030-904C-9DAC-D18E3207C107}" type="slidenum">
              <a:rPr lang="en-US" smtClean="0"/>
              <a:t>9</a:t>
            </a:fld>
            <a:endParaRPr lang="en-US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EDBFE5C1-8A46-E859-EBF9-A1EF01FD08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08766" y="1444625"/>
            <a:ext cx="4808556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2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Everbridge">
      <a:dk1>
        <a:srgbClr val="000000"/>
      </a:dk1>
      <a:lt1>
        <a:srgbClr val="FFFFFF"/>
      </a:lt1>
      <a:dk2>
        <a:srgbClr val="9292A3"/>
      </a:dk2>
      <a:lt2>
        <a:srgbClr val="FAFAFA"/>
      </a:lt2>
      <a:accent1>
        <a:srgbClr val="1437C1"/>
      </a:accent1>
      <a:accent2>
        <a:srgbClr val="101681"/>
      </a:accent2>
      <a:accent3>
        <a:srgbClr val="3760F3"/>
      </a:accent3>
      <a:accent4>
        <a:srgbClr val="0293B9"/>
      </a:accent4>
      <a:accent5>
        <a:srgbClr val="B31928"/>
      </a:accent5>
      <a:accent6>
        <a:srgbClr val="FF8B00"/>
      </a:accent6>
      <a:hlink>
        <a:srgbClr val="1437C1"/>
      </a:hlink>
      <a:folHlink>
        <a:srgbClr val="10168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verbridge PowerPoint Template.potx" id="{89AE090E-001A-4107-A799-14772F757793}" vid="{AFD408F9-484F-4BC6-9EA0-10862529B7CC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5c49f71-ea04-403f-b1a5-4e7e8d8ff9b9">
      <Terms xmlns="http://schemas.microsoft.com/office/infopath/2007/PartnerControls"/>
    </lcf76f155ced4ddcb4097134ff3c332f>
    <TaxCatchAll xmlns="2f88f0f5-ff39-42d6-939d-937a87da2738" xsi:nil="true"/>
    <Description xmlns="95c49f71-ea04-403f-b1a5-4e7e8d8ff9b9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F2543253175C40AAFC811010DA31A6" ma:contentTypeVersion="83" ma:contentTypeDescription="Create a new document." ma:contentTypeScope="" ma:versionID="75d47e40e2febcc43e013295b8b80c44">
  <xsd:schema xmlns:xsd="http://www.w3.org/2001/XMLSchema" xmlns:xs="http://www.w3.org/2001/XMLSchema" xmlns:p="http://schemas.microsoft.com/office/2006/metadata/properties" xmlns:ns2="13d7b025-f23c-47c7-b50c-7a11b2cb42b3" xmlns:ns3="0d0685fb-7cfc-4dc3-a714-53cb9425d2d1" xmlns:ns4="95c49f71-ea04-403f-b1a5-4e7e8d8ff9b9" xmlns:ns5="2f88f0f5-ff39-42d6-939d-937a87da2738" targetNamespace="http://schemas.microsoft.com/office/2006/metadata/properties" ma:root="true" ma:fieldsID="a63f03d17d53aaebc147a5df0f8b5efe" ns2:_="" ns3:_="" ns4:_="" ns5:_="">
    <xsd:import namespace="13d7b025-f23c-47c7-b50c-7a11b2cb42b3"/>
    <xsd:import namespace="0d0685fb-7cfc-4dc3-a714-53cb9425d2d1"/>
    <xsd:import namespace="95c49f71-ea04-403f-b1a5-4e7e8d8ff9b9"/>
    <xsd:import namespace="2f88f0f5-ff39-42d6-939d-937a87da27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4:Description" minOccurs="0"/>
                <xsd:element ref="ns4:MediaServiceDateTaken" minOccurs="0"/>
                <xsd:element ref="ns4:MediaLengthInSeconds" minOccurs="0"/>
                <xsd:element ref="ns4:MediaServiceObjectDetectorVersions" minOccurs="0"/>
                <xsd:element ref="ns4:lcf76f155ced4ddcb4097134ff3c332f" minOccurs="0"/>
                <xsd:element ref="ns5:TaxCatchAll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7b025-f23c-47c7-b50c-7a11b2cb42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685fb-7cfc-4dc3-a714-53cb9425d2d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49f71-ea04-403f-b1a5-4e7e8d8ff9b9" elementFormDefault="qualified">
    <xsd:import namespace="http://schemas.microsoft.com/office/2006/documentManagement/types"/>
    <xsd:import namespace="http://schemas.microsoft.com/office/infopath/2007/PartnerControls"/>
    <xsd:element name="Description" ma:index="14" nillable="true" ma:displayName="Description " ma:description="Editable description column" ma:format="Dropdown" ma:internalName="Description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e4f7bfa-7ca2-4e7c-9dc3-cd8a9476ed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8f0f5-ff39-42d6-939d-937a87da273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31d1c175-daeb-4f4e-abab-ab120b5aa030}" ma:internalName="TaxCatchAll" ma:showField="CatchAllData" ma:web="c0d2768c-96f8-446f-933a-9fc5948fb0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2B2CDF-F0F7-42E3-B82A-7EAF8CA7FB6C}">
  <ds:schemaRefs>
    <ds:schemaRef ds:uri="http://purl.org/dc/terms/"/>
    <ds:schemaRef ds:uri="http://www.w3.org/XML/1998/namespace"/>
    <ds:schemaRef ds:uri="http://schemas.microsoft.com/office/2006/metadata/properties"/>
    <ds:schemaRef ds:uri="a42d6352-94fb-48a1-ac58-fdb6d32116ab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e30662b0-83f4-4566-83d9-a43192fbcf99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3036909-A8D5-43D4-883B-6CB9841F5C4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6E7250A-4AA5-4AB9-AB13-1601745F7B60}"/>
</file>

<file path=customXml/itemProps4.xml><?xml version="1.0" encoding="utf-8"?>
<ds:datastoreItem xmlns:ds="http://schemas.openxmlformats.org/officeDocument/2006/customXml" ds:itemID="{CE02ED20-6D03-42F8-B9D7-8E9AB70B2F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Everbridge PowerPoint Template</Template>
  <TotalTime>37</TotalTime>
  <Words>212</Words>
  <Application>Microsoft Office PowerPoint</Application>
  <PresentationFormat>Widescreen</PresentationFormat>
  <Paragraphs>44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Inter</vt:lpstr>
      <vt:lpstr>Calibri</vt:lpstr>
      <vt:lpstr>Office Theme 2013 - 2022</vt:lpstr>
      <vt:lpstr>Cisco Call with MS Teams</vt:lpstr>
      <vt:lpstr>Prerequisites</vt:lpstr>
      <vt:lpstr>User Configuration in MS Teams</vt:lpstr>
      <vt:lpstr>User Configuration in MS Teams (Licenses)</vt:lpstr>
      <vt:lpstr>User Configuration in Control Hub</vt:lpstr>
      <vt:lpstr>User Configuration in Control Hub (Calling)</vt:lpstr>
      <vt:lpstr>Initial Setup for Cisco Call in MS Teams</vt:lpstr>
      <vt:lpstr>Webex Popup for Unknown Location</vt:lpstr>
      <vt:lpstr>MS Teams with Unknown E911 Location</vt:lpstr>
      <vt:lpstr>Entering Location Data in Webex App</vt:lpstr>
      <vt:lpstr>E911 Location Set in MS Teams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Dennis Penaranda</dc:creator>
  <cp:lastModifiedBy>Dennis Penaranda</cp:lastModifiedBy>
  <cp:revision>1</cp:revision>
  <dcterms:created xsi:type="dcterms:W3CDTF">2025-06-18T17:07:22Z</dcterms:created>
  <dcterms:modified xsi:type="dcterms:W3CDTF">2025-06-18T17:44:31Z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0x010100F7F2543253175C40AAFC811010DA31A6</vt:lpwstr>
  </property>
  <property fmtid="{D5CDD505-2E9C-101B-9397-08002B2CF9AE}" pid="3" name="_dlc_DocIdItemGuid">
    <vt:lpwstr>cdda3c83-1a87-4aad-b70f-f784e5bd97d8</vt:lpwstr>
  </property>
  <property fmtid="{D5CDD505-2E9C-101B-9397-08002B2CF9AE}" pid="4" name="MediaServiceImageTags">
    <vt:lpwstr/>
  </property>
</Properties>
</file>